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60000" cx="7560000"/>
  <p:notesSz cx="6858000" cy="9144000"/>
  <p:embeddedFontLst>
    <p:embeddedFont>
      <p:font typeface="Bebas Neue"/>
      <p:regular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81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Bebas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To create your own flyer to share on social media, </a:t>
            </a:r>
            <a:r>
              <a:rPr lang="en-GB"/>
              <a:t>simply</a:t>
            </a:r>
            <a:r>
              <a:rPr lang="en-GB"/>
              <a:t> follow these red steps: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GB"/>
            </a:br>
            <a:r>
              <a:rPr lang="en-GB"/>
              <a:t>1) Edit the text as you see fit (for </a:t>
            </a:r>
            <a:r>
              <a:rPr lang="en-GB"/>
              <a:t>formatting</a:t>
            </a:r>
            <a:r>
              <a:rPr lang="en-GB"/>
              <a:t> purposes you cannot edit the hashtag and header text which is in red</a:t>
            </a:r>
            <a:br>
              <a:rPr lang="en-GB"/>
            </a:br>
            <a:r>
              <a:rPr lang="en-GB"/>
              <a:t>2) Click on the logo holding image in the bottom right and press ‘replace image’ to change it to your logo, just make sure your logo is transparent or it has a white background (the image is 100 mm by 100 mm)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3) Save or export your slide as a jpeg.</a:t>
            </a:r>
            <a:br>
              <a:rPr lang="en-GB"/>
            </a:br>
            <a:br>
              <a:rPr lang="en-GB"/>
            </a:br>
            <a:r>
              <a:rPr lang="en-GB"/>
              <a:t>And that is it.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094388"/>
            <a:ext cx="7044600" cy="301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4165643"/>
            <a:ext cx="7044600" cy="116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6854072"/>
            <a:ext cx="4536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1625801"/>
            <a:ext cx="7044600" cy="2886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4633192"/>
            <a:ext cx="7044600" cy="191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6854072"/>
            <a:ext cx="4536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6854072"/>
            <a:ext cx="4536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3161354"/>
            <a:ext cx="7044600" cy="1237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6854072"/>
            <a:ext cx="4536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654105"/>
            <a:ext cx="70446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1693927"/>
            <a:ext cx="7044600" cy="502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6854072"/>
            <a:ext cx="4536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654105"/>
            <a:ext cx="70446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1693927"/>
            <a:ext cx="3306900" cy="502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1693927"/>
            <a:ext cx="3306900" cy="502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6854072"/>
            <a:ext cx="4536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654105"/>
            <a:ext cx="70446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6854072"/>
            <a:ext cx="4536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816630"/>
            <a:ext cx="2321700" cy="111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042457"/>
            <a:ext cx="2321700" cy="467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6854072"/>
            <a:ext cx="4536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661638"/>
            <a:ext cx="5264700" cy="601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6854072"/>
            <a:ext cx="4536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184"/>
            <a:ext cx="3780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1812541"/>
            <a:ext cx="3344400" cy="217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4120005"/>
            <a:ext cx="3344400" cy="18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064257"/>
            <a:ext cx="3172200" cy="543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6854072"/>
            <a:ext cx="4536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6218168"/>
            <a:ext cx="4959600" cy="889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6854072"/>
            <a:ext cx="453600" cy="57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654105"/>
            <a:ext cx="7044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1693927"/>
            <a:ext cx="70446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6854072"/>
            <a:ext cx="4536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03799" y="6026599"/>
            <a:ext cx="1185399" cy="1185399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3542700" y="1146200"/>
            <a:ext cx="3477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3542700" y="2270450"/>
            <a:ext cx="27864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latin typeface="Bebas Neue"/>
                <a:ea typeface="Bebas Neue"/>
                <a:cs typeface="Bebas Neue"/>
                <a:sym typeface="Bebas Neue"/>
              </a:rPr>
              <a:t>Learn about hate crime, how to indetify it, what to do to support victims and how to report it IN THIS FREE TRAINING WORKSHOP.</a:t>
            </a:r>
            <a:endParaRPr b="1" sz="1800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91500" y="3660800"/>
            <a:ext cx="4591800" cy="136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500">
                <a:latin typeface="Bebas Neue"/>
                <a:ea typeface="Bebas Neue"/>
                <a:cs typeface="Bebas Neue"/>
                <a:sym typeface="Bebas Neue"/>
              </a:rPr>
              <a:t>Date of workshop</a:t>
            </a:r>
            <a:endParaRPr sz="3500">
              <a:latin typeface="Bebas Neue"/>
              <a:ea typeface="Bebas Neue"/>
              <a:cs typeface="Bebas Neue"/>
              <a:sym typeface="Bebas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500">
                <a:latin typeface="Bebas Neue"/>
                <a:ea typeface="Bebas Neue"/>
                <a:cs typeface="Bebas Neue"/>
                <a:sym typeface="Bebas Neue"/>
              </a:rPr>
              <a:t>VENUE ADDRESS</a:t>
            </a:r>
            <a:endParaRPr sz="3500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691500" y="4731801"/>
            <a:ext cx="45918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latin typeface="Bebas Neue"/>
                <a:ea typeface="Bebas Neue"/>
                <a:cs typeface="Bebas Neue"/>
                <a:sym typeface="Bebas Neue"/>
              </a:rPr>
              <a:t>162 address road, town, postcode</a:t>
            </a:r>
            <a:endParaRPr sz="1600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691500" y="4963739"/>
            <a:ext cx="45918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500">
                <a:latin typeface="Bebas Neue"/>
                <a:ea typeface="Bebas Neue"/>
                <a:cs typeface="Bebas Neue"/>
                <a:sym typeface="Bebas Neue"/>
              </a:rPr>
              <a:t>tIME START AND END</a:t>
            </a:r>
            <a:endParaRPr sz="3500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389100" y="6060400"/>
            <a:ext cx="34776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latin typeface="Bebas Neue"/>
                <a:ea typeface="Bebas Neue"/>
                <a:cs typeface="Bebas Neue"/>
                <a:sym typeface="Bebas Neue"/>
              </a:rPr>
              <a:t>Your </a:t>
            </a:r>
            <a:r>
              <a:rPr b="1" lang="en-GB" sz="1800">
                <a:latin typeface="Bebas Neue"/>
                <a:ea typeface="Bebas Neue"/>
                <a:cs typeface="Bebas Neue"/>
                <a:sym typeface="Bebas Neue"/>
              </a:rPr>
              <a:t>organisation's</a:t>
            </a:r>
            <a:r>
              <a:rPr b="1" lang="en-GB" sz="1800">
                <a:latin typeface="Bebas Neue"/>
                <a:ea typeface="Bebas Neue"/>
                <a:cs typeface="Bebas Neue"/>
                <a:sym typeface="Bebas Neue"/>
              </a:rPr>
              <a:t> name</a:t>
            </a:r>
            <a:endParaRPr b="1" sz="1800">
              <a:latin typeface="Bebas Neue"/>
              <a:ea typeface="Bebas Neue"/>
              <a:cs typeface="Bebas Neue"/>
              <a:sym typeface="Bebas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latin typeface="Bebas Neue"/>
                <a:ea typeface="Bebas Neue"/>
                <a:cs typeface="Bebas Neue"/>
                <a:sym typeface="Bebas Neue"/>
              </a:rPr>
              <a:t>Email address people can contact you on</a:t>
            </a:r>
            <a:endParaRPr b="1" sz="1800">
              <a:latin typeface="Bebas Neue"/>
              <a:ea typeface="Bebas Neue"/>
              <a:cs typeface="Bebas Neue"/>
              <a:sym typeface="Bebas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latin typeface="Bebas Neue"/>
                <a:ea typeface="Bebas Neue"/>
                <a:cs typeface="Bebas Neue"/>
                <a:sym typeface="Bebas Neue"/>
              </a:rPr>
              <a:t>www.yourwebsite.com</a:t>
            </a:r>
            <a:endParaRPr b="1" sz="1800">
              <a:latin typeface="Bebas Neue"/>
              <a:ea typeface="Bebas Neue"/>
              <a:cs typeface="Bebas Neue"/>
              <a:sym typeface="Bebas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