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97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070A99C-DEA7-7DBA-EC33-B116CDEA7B09}" name="Joanna Perry" initials="JP" userId="S::joanna_perry@sandwell.gov.uk::ab1a83fc-c49c-4706-aaff-24124381319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90" autoAdjust="0"/>
    <p:restoredTop sz="88259" autoAdjust="0"/>
  </p:normalViewPr>
  <p:slideViewPr>
    <p:cSldViewPr snapToGrid="0">
      <p:cViewPr varScale="1">
        <p:scale>
          <a:sx n="63" d="100"/>
          <a:sy n="63" d="100"/>
        </p:scale>
        <p:origin x="78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2DA545-4483-4623-998E-58F2CDDCC831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BF10ED-89CE-4A70-9D05-EC4C64EBBC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692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BF10ED-89CE-4A70-9D05-EC4C64EBBCA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695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73787-D351-61EF-5696-37933E55A4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821038-99A6-2081-6E1E-12F328672B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7B3C74-5F3C-42F8-ED62-72263A8E4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219C5D-B3C6-CF9A-CB88-1D99E897D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FFBC74-3CFC-6FC0-CD24-CEA33E525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53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AF089-D84F-14A7-DFFC-2F87D815B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700AF4-FDA9-81FC-C36A-EA0B5EC67B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3947A7-88CF-B3BD-0C34-D3625DF22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BF4FA1-8607-7BE6-DB51-4437782CA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BD19F6-8340-B52D-448C-234F383EB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715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7B0AA0-475B-6FA0-8A4A-F208F4FC5B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A54D26-F4CA-29AC-ED6E-20A8ECDB96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0EEBC0-E02C-6E82-7CAD-1F6542B23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532BEE-EAFF-9625-95EB-86555D8A1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F4847D-1679-F4FB-D635-1F011A26B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449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2474C-23CE-3883-7E2C-64C9E966C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E8E21E-7D47-9F2E-DB8E-64E82AA79F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31C010-35EE-3423-DBAA-52DE3A121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A8B9F6-B5DF-A338-CF25-CEB9EC177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E705BF-F05C-DF55-5AF1-0FFC8E82B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144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81B73-CF76-3C4E-A38E-EB5CB9B4C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BBAB52-43A0-5C27-A9E9-51D9F40C13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9F9A5F-5890-534A-2CEA-012C8A097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EEB912-87F8-25B3-BE54-32D1CF5C7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C9C1DB-CB23-7455-6A7A-4605AA5C5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867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11C8A-8CAB-415C-D016-CB7D6B22C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BD76D5-F8F9-06D2-D265-7C828F1EC9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D513A1-184D-7ACC-FC29-371DBE3FE6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8DCB8C-DEF8-60F2-3352-8F6841561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201919-7B8C-B6AF-1934-B2E026BC0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F2B0B8-A1B8-E9B1-DF0E-8A177EE79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791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600EB-C721-A696-2E29-C6AB57347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EABC86-D210-D6CB-F3CB-B9C275A8B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7B8BC3-ABD9-70C1-0DB9-D7A08F2045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8B9570-5A93-CC8E-6718-32B0512419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BB4D6C-3CE1-0124-517F-CE508CD4D4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49D883-05FF-D3F2-7390-9E385A5EC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0A68E4-2997-035C-9B33-1CE1EB900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C95D7C-A279-FA4A-DE5F-622ABB22D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559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B9342-C4A8-9708-27ED-79D8774E8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53B47C-8359-7754-16A1-24F550F37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849B39-AAEA-3FC0-943F-47D2D3637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ED0BCE-A209-D7DC-0622-2FC89BB10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32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5A1FDB-0DF7-B089-26E7-264192800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FE5F9C-D27B-4D71-E0CA-18B0BDF1F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77C13B-B79A-CAC1-FC44-6220CA50B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21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FA070-BEED-5024-FE95-0B88022D2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48FCD7-1190-35CA-9D37-C827E60435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D9DF0F-96FC-BD7D-21D1-74593A0718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398508-A56E-0C29-6D2B-E301E4723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C6B67F-095B-DA9F-D7C2-EEE2BAFFD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463397-1D36-E013-364B-2338C5442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312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9476A-D11B-1C1D-003B-2AAE2349B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179C1F-6F44-5614-097E-42D32A600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EF10E2-04D5-E041-5D0E-64F6AC05E4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EA5A88-A590-C82A-A062-2D95EF8DB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AEBAEC-B0A7-7D17-98EA-150DE3D4D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DE6CF5-C18F-1BAC-707A-5AA4253B6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88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B6B9BB-C98B-870C-869B-4FBDCDD13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A9D916-B42D-48AB-6EE9-EE8D1BBA75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17762A-7339-442E-8D3B-87CD1E7326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CD8A4-5763-744F-8237-0713D99C0492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343217-FCB7-D8AA-3D61-FFC856021B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49BB87-7865-7315-FBD4-A7FD9F263E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0678F-1BDB-7141-9DD3-ECD83CA61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01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952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2DDEF70-8812-0047-F5EC-4C1A4AB65656}"/>
              </a:ext>
            </a:extLst>
          </p:cNvPr>
          <p:cNvSpPr txBox="1"/>
          <p:nvPr/>
        </p:nvSpPr>
        <p:spPr>
          <a:xfrm>
            <a:off x="640080" y="2706624"/>
            <a:ext cx="6676544" cy="3483864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GB" dirty="0">
                <a:effectLst/>
                <a:latin typeface="Arial" panose="020B0604020202020204" pitchFamily="34" charset="0"/>
              </a:rPr>
              <a:t>Luke receives support from our Outreach service. His goal is to seek paid or a volunteer role in the animal care sector so he that he can gain more knowledge and experience of working with animals.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GB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GB" dirty="0">
                <a:effectLst/>
                <a:latin typeface="Arial" panose="020B0604020202020204" pitchFamily="34" charset="0"/>
              </a:rPr>
              <a:t>Luke: “I am passionate about animals and all aspects of their health and wellbeing. I have had support to send application forms to different farms and zoos in Sandwell and the surrounding areas.”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GB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GB" dirty="0">
                <a:effectLst/>
                <a:latin typeface="Arial" panose="020B0604020202020204" pitchFamily="34" charset="0"/>
              </a:rPr>
              <a:t>He is currently awaiting a response for a volunteer role at a farm and has also been offered a week taster session at Birmingham Nature centre later this year. He is very keen to start a volunteer role when one becomes available at the Zoo.</a:t>
            </a: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289C9BB8-E956-4295-991B-70BF674FBFD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10799"/>
          <a:stretch>
            <a:fillRect/>
          </a:stretch>
        </p:blipFill>
        <p:spPr>
          <a:xfrm>
            <a:off x="7316623" y="5020888"/>
            <a:ext cx="4561126" cy="89482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3018737-9A43-449F-BB30-8FCF9C5CFB01}"/>
              </a:ext>
            </a:extLst>
          </p:cNvPr>
          <p:cNvSpPr/>
          <p:nvPr/>
        </p:nvSpPr>
        <p:spPr>
          <a:xfrm>
            <a:off x="3135086" y="3244334"/>
            <a:ext cx="3079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GB"/>
              <a:t> 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9E706E-0AFA-8816-A48F-6811CDCB201D}"/>
              </a:ext>
            </a:extLst>
          </p:cNvPr>
          <p:cNvSpPr txBox="1"/>
          <p:nvPr/>
        </p:nvSpPr>
        <p:spPr>
          <a:xfrm>
            <a:off x="632011" y="1344269"/>
            <a:ext cx="77130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Case study: Luke’s Outreach Journey</a:t>
            </a:r>
          </a:p>
        </p:txBody>
      </p:sp>
      <p:pic>
        <p:nvPicPr>
          <p:cNvPr id="8" name="Picture 7" descr="A black and white logo&#10;&#10;AI-generated content may be incorrect.">
            <a:extLst>
              <a:ext uri="{FF2B5EF4-FFF2-40B4-BE49-F238E27FC236}">
                <a16:creationId xmlns:a16="http://schemas.microsoft.com/office/drawing/2014/main" id="{3B3B6AA1-3175-B447-6BD1-2698D2CEE3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6046" y="453629"/>
            <a:ext cx="2242621" cy="59803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EFD53A0-48EA-2347-134A-69F37566A8F9}"/>
              </a:ext>
            </a:extLst>
          </p:cNvPr>
          <p:cNvSpPr txBox="1"/>
          <p:nvPr/>
        </p:nvSpPr>
        <p:spPr>
          <a:xfrm>
            <a:off x="670984" y="1906071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May 2023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910E5636-FA55-B432-1D9D-15254DABE97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70780" y="743340"/>
            <a:ext cx="3511439" cy="2949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510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90035503027E4BA87A3B67CC0340A0" ma:contentTypeVersion="17" ma:contentTypeDescription="Create a new document." ma:contentTypeScope="" ma:versionID="4d0c991bce5f4c6142ff28a6fe5113ed">
  <xsd:schema xmlns:xsd="http://www.w3.org/2001/XMLSchema" xmlns:xs="http://www.w3.org/2001/XMLSchema" xmlns:p="http://schemas.microsoft.com/office/2006/metadata/properties" xmlns:ns3="b223416d-15a6-4e1c-bd30-51c1452e0ba0" xmlns:ns4="c5815f3a-a50e-4f59-a07a-a47014ccf02f" targetNamespace="http://schemas.microsoft.com/office/2006/metadata/properties" ma:root="true" ma:fieldsID="5fb2a463d125a94197d1c9d879c6a4a5" ns3:_="" ns4:_="">
    <xsd:import namespace="b223416d-15a6-4e1c-bd30-51c1452e0ba0"/>
    <xsd:import namespace="c5815f3a-a50e-4f59-a07a-a47014ccf02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23416d-15a6-4e1c-bd30-51c1452e0ba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815f3a-a50e-4f59-a07a-a47014ccf02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223416d-15a6-4e1c-bd30-51c1452e0ba0" xsi:nil="true"/>
  </documentManagement>
</p:properties>
</file>

<file path=customXml/itemProps1.xml><?xml version="1.0" encoding="utf-8"?>
<ds:datastoreItem xmlns:ds="http://schemas.openxmlformats.org/officeDocument/2006/customXml" ds:itemID="{FCC23CC6-5D4E-4802-A1A7-76CFFBA45C1A}">
  <ds:schemaRefs>
    <ds:schemaRef ds:uri="b223416d-15a6-4e1c-bd30-51c1452e0ba0"/>
    <ds:schemaRef ds:uri="c5815f3a-a50e-4f59-a07a-a47014ccf02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F781074F-84D3-4A8E-A261-0685A250C2B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01319EF-0413-446C-9105-C8AE057F2A13}">
  <ds:schemaRefs>
    <ds:schemaRef ds:uri="http://schemas.microsoft.com/office/2006/documentManagement/types"/>
    <ds:schemaRef ds:uri="c5815f3a-a50e-4f59-a07a-a47014ccf02f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purl.org/dc/dcmitype/"/>
    <ds:schemaRef ds:uri="b223416d-15a6-4e1c-bd30-51c1452e0ba0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1219</TotalTime>
  <Words>132</Words>
  <Application>Microsoft Office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Dave Greger</dc:creator>
  <cp:lastModifiedBy>Brodie Rolfe</cp:lastModifiedBy>
  <cp:revision>38</cp:revision>
  <dcterms:created xsi:type="dcterms:W3CDTF">2023-06-16T13:36:05Z</dcterms:created>
  <dcterms:modified xsi:type="dcterms:W3CDTF">2025-04-02T14:03:03Z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0x0101000C90035503027E4BA87A3B67CC0340A0</vt:lpwstr>
  </property>
</Properties>
</file>