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97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070A99C-DEA7-7DBA-EC33-B116CDEA7B09}" name="Joanna Perry" initials="JP" userId="S::joanna_perry@sandwell.gov.uk::ab1a83fc-c49c-4706-aaff-24124381319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88259" autoAdjust="0"/>
  </p:normalViewPr>
  <p:slideViewPr>
    <p:cSldViewPr snapToGrid="0">
      <p:cViewPr varScale="1">
        <p:scale>
          <a:sx n="63" d="100"/>
          <a:sy n="63" d="100"/>
        </p:scale>
        <p:origin x="78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2DA545-4483-4623-998E-58F2CDDCC831}" type="datetimeFigureOut">
              <a:rPr lang="en-GB" smtClean="0"/>
              <a:t>10/04/2025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BF10ED-89CE-4A70-9D05-EC4C64EBBCA2}" type="slidenum">
              <a:rPr lang="en-GB" smtClean="0"/>
              <a:t>‹#›</a:t>
            </a:fld>
            <a:endParaRPr lang="en-GB"/>
          </a:p>
        </p:txBody>
      </p:sp>
    </p:spTree>
    <p:extLst>
      <p:ext uri="{BB962C8B-B14F-4D97-AF65-F5344CB8AC3E}">
        <p14:creationId xmlns:p14="http://schemas.microsoft.com/office/powerpoint/2010/main" val="664692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DBF10ED-89CE-4A70-9D05-EC4C64EBBCA2}" type="slidenum">
              <a:rPr lang="en-GB" smtClean="0"/>
              <a:t>1</a:t>
            </a:fld>
            <a:endParaRPr lang="en-GB"/>
          </a:p>
        </p:txBody>
      </p:sp>
    </p:spTree>
    <p:extLst>
      <p:ext uri="{BB962C8B-B14F-4D97-AF65-F5344CB8AC3E}">
        <p14:creationId xmlns:p14="http://schemas.microsoft.com/office/powerpoint/2010/main" val="757695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73787-D351-61EF-5696-37933E55A4B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C821038-99A6-2081-6E1E-12F328672B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8C7B3C74-5F3C-42F8-ED62-72263A8E4A47}"/>
              </a:ext>
            </a:extLst>
          </p:cNvPr>
          <p:cNvSpPr>
            <a:spLocks noGrp="1"/>
          </p:cNvSpPr>
          <p:nvPr>
            <p:ph type="dt" sz="half" idx="10"/>
          </p:nvPr>
        </p:nvSpPr>
        <p:spPr/>
        <p:txBody>
          <a:bodyPr/>
          <a:lstStyle/>
          <a:p>
            <a:fld id="{98DCD8A4-5763-744F-8237-0713D99C0492}" type="datetimeFigureOut">
              <a:rPr lang="en-US" smtClean="0"/>
              <a:t>4/10/2025</a:t>
            </a:fld>
            <a:endParaRPr lang="en-US"/>
          </a:p>
        </p:txBody>
      </p:sp>
      <p:sp>
        <p:nvSpPr>
          <p:cNvPr id="5" name="Footer Placeholder 4">
            <a:extLst>
              <a:ext uri="{FF2B5EF4-FFF2-40B4-BE49-F238E27FC236}">
                <a16:creationId xmlns:a16="http://schemas.microsoft.com/office/drawing/2014/main" id="{7D219C5D-B3C6-CF9A-CB88-1D99E897D5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FFBC74-3CFC-6FC0-CD24-CEA33E525733}"/>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2929953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AF089-D84F-14A7-DFFC-2F87D815B75F}"/>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A700AF4-FDA9-81FC-C36A-EA0B5EC67B8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D3947A7-88CF-B3BD-0C34-D3625DF22EA1}"/>
              </a:ext>
            </a:extLst>
          </p:cNvPr>
          <p:cNvSpPr>
            <a:spLocks noGrp="1"/>
          </p:cNvSpPr>
          <p:nvPr>
            <p:ph type="dt" sz="half" idx="10"/>
          </p:nvPr>
        </p:nvSpPr>
        <p:spPr/>
        <p:txBody>
          <a:bodyPr/>
          <a:lstStyle/>
          <a:p>
            <a:fld id="{98DCD8A4-5763-744F-8237-0713D99C0492}" type="datetimeFigureOut">
              <a:rPr lang="en-US" smtClean="0"/>
              <a:t>4/10/2025</a:t>
            </a:fld>
            <a:endParaRPr lang="en-US"/>
          </a:p>
        </p:txBody>
      </p:sp>
      <p:sp>
        <p:nvSpPr>
          <p:cNvPr id="5" name="Footer Placeholder 4">
            <a:extLst>
              <a:ext uri="{FF2B5EF4-FFF2-40B4-BE49-F238E27FC236}">
                <a16:creationId xmlns:a16="http://schemas.microsoft.com/office/drawing/2014/main" id="{69BF4FA1-8607-7BE6-DB51-4437782CA7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BD19F6-8340-B52D-448C-234F383EB9BF}"/>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1324715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7B0AA0-475B-6FA0-8A4A-F208F4FC5B42}"/>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8A54D26-F4CA-29AC-ED6E-20A8ECDB96E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40EEBC0-E02C-6E82-7CAD-1F6542B23B90}"/>
              </a:ext>
            </a:extLst>
          </p:cNvPr>
          <p:cNvSpPr>
            <a:spLocks noGrp="1"/>
          </p:cNvSpPr>
          <p:nvPr>
            <p:ph type="dt" sz="half" idx="10"/>
          </p:nvPr>
        </p:nvSpPr>
        <p:spPr/>
        <p:txBody>
          <a:bodyPr/>
          <a:lstStyle/>
          <a:p>
            <a:fld id="{98DCD8A4-5763-744F-8237-0713D99C0492}" type="datetimeFigureOut">
              <a:rPr lang="en-US" smtClean="0"/>
              <a:t>4/10/2025</a:t>
            </a:fld>
            <a:endParaRPr lang="en-US"/>
          </a:p>
        </p:txBody>
      </p:sp>
      <p:sp>
        <p:nvSpPr>
          <p:cNvPr id="5" name="Footer Placeholder 4">
            <a:extLst>
              <a:ext uri="{FF2B5EF4-FFF2-40B4-BE49-F238E27FC236}">
                <a16:creationId xmlns:a16="http://schemas.microsoft.com/office/drawing/2014/main" id="{4D532BEE-EAFF-9625-95EB-86555D8A14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F4847D-1679-F4FB-D635-1F011A26BEFD}"/>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839449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2474C-23CE-3883-7E2C-64C9E966C30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3E8E21E-7D47-9F2E-DB8E-64E82AA79F1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D31C010-35EE-3423-DBAA-52DE3A121373}"/>
              </a:ext>
            </a:extLst>
          </p:cNvPr>
          <p:cNvSpPr>
            <a:spLocks noGrp="1"/>
          </p:cNvSpPr>
          <p:nvPr>
            <p:ph type="dt" sz="half" idx="10"/>
          </p:nvPr>
        </p:nvSpPr>
        <p:spPr/>
        <p:txBody>
          <a:bodyPr/>
          <a:lstStyle/>
          <a:p>
            <a:fld id="{98DCD8A4-5763-744F-8237-0713D99C0492}" type="datetimeFigureOut">
              <a:rPr lang="en-US" smtClean="0"/>
              <a:t>4/10/2025</a:t>
            </a:fld>
            <a:endParaRPr lang="en-US"/>
          </a:p>
        </p:txBody>
      </p:sp>
      <p:sp>
        <p:nvSpPr>
          <p:cNvPr id="5" name="Footer Placeholder 4">
            <a:extLst>
              <a:ext uri="{FF2B5EF4-FFF2-40B4-BE49-F238E27FC236}">
                <a16:creationId xmlns:a16="http://schemas.microsoft.com/office/drawing/2014/main" id="{CDA8B9F6-B5DF-A338-CF25-CEB9EC1774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E705BF-F05C-DF55-5AF1-0FFC8E82B0EE}"/>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3360144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81B73-CF76-3C4E-A38E-EB5CB9B4C40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4BBAB52-43A0-5C27-A9E9-51D9F40C13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69F9A5F-5890-534A-2CEA-012C8A097EA2}"/>
              </a:ext>
            </a:extLst>
          </p:cNvPr>
          <p:cNvSpPr>
            <a:spLocks noGrp="1"/>
          </p:cNvSpPr>
          <p:nvPr>
            <p:ph type="dt" sz="half" idx="10"/>
          </p:nvPr>
        </p:nvSpPr>
        <p:spPr/>
        <p:txBody>
          <a:bodyPr/>
          <a:lstStyle/>
          <a:p>
            <a:fld id="{98DCD8A4-5763-744F-8237-0713D99C0492}" type="datetimeFigureOut">
              <a:rPr lang="en-US" smtClean="0"/>
              <a:t>4/10/2025</a:t>
            </a:fld>
            <a:endParaRPr lang="en-US"/>
          </a:p>
        </p:txBody>
      </p:sp>
      <p:sp>
        <p:nvSpPr>
          <p:cNvPr id="5" name="Footer Placeholder 4">
            <a:extLst>
              <a:ext uri="{FF2B5EF4-FFF2-40B4-BE49-F238E27FC236}">
                <a16:creationId xmlns:a16="http://schemas.microsoft.com/office/drawing/2014/main" id="{EBEEB912-87F8-25B3-BE54-32D1CF5C79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C9C1DB-CB23-7455-6A7A-4605AA5C5CA9}"/>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1472867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11C8A-8CAB-415C-D016-CB7D6B22C67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8BD76D5-F8F9-06D2-D265-7C828F1EC9E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1D513A1-184D-7ACC-FC29-371DBE3FE6B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F88DCB8C-DEF8-60F2-3352-8F6841561430}"/>
              </a:ext>
            </a:extLst>
          </p:cNvPr>
          <p:cNvSpPr>
            <a:spLocks noGrp="1"/>
          </p:cNvSpPr>
          <p:nvPr>
            <p:ph type="dt" sz="half" idx="10"/>
          </p:nvPr>
        </p:nvSpPr>
        <p:spPr/>
        <p:txBody>
          <a:bodyPr/>
          <a:lstStyle/>
          <a:p>
            <a:fld id="{98DCD8A4-5763-744F-8237-0713D99C0492}" type="datetimeFigureOut">
              <a:rPr lang="en-US" smtClean="0"/>
              <a:t>4/10/2025</a:t>
            </a:fld>
            <a:endParaRPr lang="en-US"/>
          </a:p>
        </p:txBody>
      </p:sp>
      <p:sp>
        <p:nvSpPr>
          <p:cNvPr id="6" name="Footer Placeholder 5">
            <a:extLst>
              <a:ext uri="{FF2B5EF4-FFF2-40B4-BE49-F238E27FC236}">
                <a16:creationId xmlns:a16="http://schemas.microsoft.com/office/drawing/2014/main" id="{26201919-7B8C-B6AF-1934-B2E026BC05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F2B0B8-A1B8-E9B1-DF0E-8A177EE79907}"/>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1115791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600EB-C721-A696-2E29-C6AB5734722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8EABC86-D210-D6CB-F3CB-B9C275A8BB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87B8BC3-ABD9-70C1-0DB9-D7A08F20454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668B9570-5A93-CC8E-6718-32B0512419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6BB4D6C-3CE1-0124-517F-CE508CD4D4A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5C49D883-05FF-D3F2-7390-9E385A5ECC0D}"/>
              </a:ext>
            </a:extLst>
          </p:cNvPr>
          <p:cNvSpPr>
            <a:spLocks noGrp="1"/>
          </p:cNvSpPr>
          <p:nvPr>
            <p:ph type="dt" sz="half" idx="10"/>
          </p:nvPr>
        </p:nvSpPr>
        <p:spPr/>
        <p:txBody>
          <a:bodyPr/>
          <a:lstStyle/>
          <a:p>
            <a:fld id="{98DCD8A4-5763-744F-8237-0713D99C0492}" type="datetimeFigureOut">
              <a:rPr lang="en-US" smtClean="0"/>
              <a:t>4/10/2025</a:t>
            </a:fld>
            <a:endParaRPr lang="en-US"/>
          </a:p>
        </p:txBody>
      </p:sp>
      <p:sp>
        <p:nvSpPr>
          <p:cNvPr id="8" name="Footer Placeholder 7">
            <a:extLst>
              <a:ext uri="{FF2B5EF4-FFF2-40B4-BE49-F238E27FC236}">
                <a16:creationId xmlns:a16="http://schemas.microsoft.com/office/drawing/2014/main" id="{BB0A68E4-2997-035C-9B33-1CE1EB90065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4C95D7C-A279-FA4A-DE5F-622ABB22D092}"/>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2970559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B9342-C4A8-9708-27ED-79D8774E850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C53B47C-8359-7754-16A1-24F550F3761C}"/>
              </a:ext>
            </a:extLst>
          </p:cNvPr>
          <p:cNvSpPr>
            <a:spLocks noGrp="1"/>
          </p:cNvSpPr>
          <p:nvPr>
            <p:ph type="dt" sz="half" idx="10"/>
          </p:nvPr>
        </p:nvSpPr>
        <p:spPr/>
        <p:txBody>
          <a:bodyPr/>
          <a:lstStyle/>
          <a:p>
            <a:fld id="{98DCD8A4-5763-744F-8237-0713D99C0492}" type="datetimeFigureOut">
              <a:rPr lang="en-US" smtClean="0"/>
              <a:t>4/10/2025</a:t>
            </a:fld>
            <a:endParaRPr lang="en-US"/>
          </a:p>
        </p:txBody>
      </p:sp>
      <p:sp>
        <p:nvSpPr>
          <p:cNvPr id="4" name="Footer Placeholder 3">
            <a:extLst>
              <a:ext uri="{FF2B5EF4-FFF2-40B4-BE49-F238E27FC236}">
                <a16:creationId xmlns:a16="http://schemas.microsoft.com/office/drawing/2014/main" id="{CC849B39-AAEA-3FC0-943F-47D2D363771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ED0BCE-A209-D7DC-0622-2FC89BB105B8}"/>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1435325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5A1FDB-0DF7-B089-26E7-264192800F62}"/>
              </a:ext>
            </a:extLst>
          </p:cNvPr>
          <p:cNvSpPr>
            <a:spLocks noGrp="1"/>
          </p:cNvSpPr>
          <p:nvPr>
            <p:ph type="dt" sz="half" idx="10"/>
          </p:nvPr>
        </p:nvSpPr>
        <p:spPr/>
        <p:txBody>
          <a:bodyPr/>
          <a:lstStyle/>
          <a:p>
            <a:fld id="{98DCD8A4-5763-744F-8237-0713D99C0492}" type="datetimeFigureOut">
              <a:rPr lang="en-US" smtClean="0"/>
              <a:t>4/10/2025</a:t>
            </a:fld>
            <a:endParaRPr lang="en-US"/>
          </a:p>
        </p:txBody>
      </p:sp>
      <p:sp>
        <p:nvSpPr>
          <p:cNvPr id="3" name="Footer Placeholder 2">
            <a:extLst>
              <a:ext uri="{FF2B5EF4-FFF2-40B4-BE49-F238E27FC236}">
                <a16:creationId xmlns:a16="http://schemas.microsoft.com/office/drawing/2014/main" id="{35FE5F9C-D27B-4D71-E0CA-18B0BDF1FDE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77C13B-B79A-CAC1-FC44-6220CA50BA47}"/>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293121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FA070-BEED-5024-FE95-0B88022D225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5348FCD7-1190-35CA-9D37-C827E60435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9AD9DF0F-96FC-BD7D-21D1-74593A0718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9398508-A56E-0C29-6D2B-E301E4723BBB}"/>
              </a:ext>
            </a:extLst>
          </p:cNvPr>
          <p:cNvSpPr>
            <a:spLocks noGrp="1"/>
          </p:cNvSpPr>
          <p:nvPr>
            <p:ph type="dt" sz="half" idx="10"/>
          </p:nvPr>
        </p:nvSpPr>
        <p:spPr/>
        <p:txBody>
          <a:bodyPr/>
          <a:lstStyle/>
          <a:p>
            <a:fld id="{98DCD8A4-5763-744F-8237-0713D99C0492}" type="datetimeFigureOut">
              <a:rPr lang="en-US" smtClean="0"/>
              <a:t>4/10/2025</a:t>
            </a:fld>
            <a:endParaRPr lang="en-US"/>
          </a:p>
        </p:txBody>
      </p:sp>
      <p:sp>
        <p:nvSpPr>
          <p:cNvPr id="6" name="Footer Placeholder 5">
            <a:extLst>
              <a:ext uri="{FF2B5EF4-FFF2-40B4-BE49-F238E27FC236}">
                <a16:creationId xmlns:a16="http://schemas.microsoft.com/office/drawing/2014/main" id="{FEC6B67F-095B-DA9F-D7C2-EEE2BAFFD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463397-1D36-E013-364B-2338C5442DDA}"/>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2655312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9476A-D11B-1C1D-003B-2AAE2349B0C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8D179C1F-6F44-5614-097E-42D32A6005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CEF10E2-04D5-E041-5D0E-64F6AC05E4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FEA5A88-A590-C82A-A062-2D95EF8DB247}"/>
              </a:ext>
            </a:extLst>
          </p:cNvPr>
          <p:cNvSpPr>
            <a:spLocks noGrp="1"/>
          </p:cNvSpPr>
          <p:nvPr>
            <p:ph type="dt" sz="half" idx="10"/>
          </p:nvPr>
        </p:nvSpPr>
        <p:spPr/>
        <p:txBody>
          <a:bodyPr/>
          <a:lstStyle/>
          <a:p>
            <a:fld id="{98DCD8A4-5763-744F-8237-0713D99C0492}" type="datetimeFigureOut">
              <a:rPr lang="en-US" smtClean="0"/>
              <a:t>4/10/2025</a:t>
            </a:fld>
            <a:endParaRPr lang="en-US"/>
          </a:p>
        </p:txBody>
      </p:sp>
      <p:sp>
        <p:nvSpPr>
          <p:cNvPr id="6" name="Footer Placeholder 5">
            <a:extLst>
              <a:ext uri="{FF2B5EF4-FFF2-40B4-BE49-F238E27FC236}">
                <a16:creationId xmlns:a16="http://schemas.microsoft.com/office/drawing/2014/main" id="{B2AEBAEC-B0A7-7D17-98EA-150DE3D4D1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DE6CF5-C18F-1BAC-707A-5AA4253B66E5}"/>
              </a:ext>
            </a:extLst>
          </p:cNvPr>
          <p:cNvSpPr>
            <a:spLocks noGrp="1"/>
          </p:cNvSpPr>
          <p:nvPr>
            <p:ph type="sldNum" sz="quarter" idx="12"/>
          </p:nvPr>
        </p:nvSpPr>
        <p:spPr/>
        <p:txBody>
          <a:bodyPr/>
          <a:lstStyle/>
          <a:p>
            <a:fld id="{41C0678F-1BDB-7141-9DD3-ECD83CA615E0}" type="slidenum">
              <a:rPr lang="en-US" smtClean="0"/>
              <a:t>‹#›</a:t>
            </a:fld>
            <a:endParaRPr lang="en-US"/>
          </a:p>
        </p:txBody>
      </p:sp>
    </p:spTree>
    <p:extLst>
      <p:ext uri="{BB962C8B-B14F-4D97-AF65-F5344CB8AC3E}">
        <p14:creationId xmlns:p14="http://schemas.microsoft.com/office/powerpoint/2010/main" val="428288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B6B9BB-C98B-870C-869B-4FBDCDD13A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9A9D916-B42D-48AB-6EE9-EE8D1BBA75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D17762A-7339-442E-8D3B-87CD1E7326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DCD8A4-5763-744F-8237-0713D99C0492}" type="datetimeFigureOut">
              <a:rPr lang="en-US" smtClean="0"/>
              <a:t>4/10/2025</a:t>
            </a:fld>
            <a:endParaRPr lang="en-US"/>
          </a:p>
        </p:txBody>
      </p:sp>
      <p:sp>
        <p:nvSpPr>
          <p:cNvPr id="5" name="Footer Placeholder 4">
            <a:extLst>
              <a:ext uri="{FF2B5EF4-FFF2-40B4-BE49-F238E27FC236}">
                <a16:creationId xmlns:a16="http://schemas.microsoft.com/office/drawing/2014/main" id="{AF343217-FCB7-D8AA-3D61-FFC856021B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349BB87-7865-7315-FBD4-A7FD9F263E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C0678F-1BDB-7141-9DD3-ECD83CA615E0}" type="slidenum">
              <a:rPr lang="en-US" smtClean="0"/>
              <a:t>‹#›</a:t>
            </a:fld>
            <a:endParaRPr lang="en-US"/>
          </a:p>
        </p:txBody>
      </p:sp>
    </p:spTree>
    <p:extLst>
      <p:ext uri="{BB962C8B-B14F-4D97-AF65-F5344CB8AC3E}">
        <p14:creationId xmlns:p14="http://schemas.microsoft.com/office/powerpoint/2010/main" val="249901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2DDEF70-8812-0047-F5EC-4C1A4AB65656}"/>
              </a:ext>
            </a:extLst>
          </p:cNvPr>
          <p:cNvSpPr txBox="1"/>
          <p:nvPr/>
        </p:nvSpPr>
        <p:spPr>
          <a:xfrm>
            <a:off x="640080" y="2702053"/>
            <a:ext cx="6319671" cy="3483864"/>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Autofit/>
          </a:bodyPr>
          <a:lstStyle/>
          <a:p>
            <a:pPr>
              <a:lnSpc>
                <a:spcPct val="90000"/>
              </a:lnSpc>
              <a:spcAft>
                <a:spcPts val="600"/>
              </a:spcAft>
            </a:pPr>
            <a:r>
              <a:rPr lang="en-GB" dirty="0">
                <a:effectLst/>
                <a:latin typeface="Arial" panose="020B0604020202020204" pitchFamily="34" charset="0"/>
              </a:rPr>
              <a:t>Welcome to the new E-gym! </a:t>
            </a:r>
          </a:p>
          <a:p>
            <a:pPr>
              <a:lnSpc>
                <a:spcPct val="90000"/>
              </a:lnSpc>
              <a:spcAft>
                <a:spcPts val="600"/>
              </a:spcAft>
            </a:pPr>
            <a:r>
              <a:rPr lang="en-GB" dirty="0">
                <a:effectLst/>
                <a:latin typeface="Arial" panose="020B0604020202020204" pitchFamily="34" charset="0"/>
              </a:rPr>
              <a:t>This gym helps you get fit faster. No matter what your goal is getting stronger or looking better, you need a workout that works for you. This means changing things like how hard you push yourself, the weights you lift, how many times you do an exercise, and how fast you go.</a:t>
            </a:r>
          </a:p>
          <a:p>
            <a:pPr>
              <a:lnSpc>
                <a:spcPct val="90000"/>
              </a:lnSpc>
              <a:spcAft>
                <a:spcPts val="600"/>
              </a:spcAft>
            </a:pPr>
            <a:endParaRPr lang="en-GB" dirty="0">
              <a:latin typeface="Arial" panose="020B0604020202020204" pitchFamily="34" charset="0"/>
            </a:endParaRPr>
          </a:p>
          <a:p>
            <a:pPr>
              <a:lnSpc>
                <a:spcPct val="90000"/>
              </a:lnSpc>
              <a:spcAft>
                <a:spcPts val="600"/>
              </a:spcAft>
            </a:pPr>
            <a:r>
              <a:rPr lang="en-GB" dirty="0">
                <a:effectLst/>
                <a:latin typeface="Arial" panose="020B0604020202020204" pitchFamily="34" charset="0"/>
              </a:rPr>
              <a:t>The E-gym makes this easy by adjusting your workout to fit what you need. Sinead has moved from the Live Well Studio to the E-gym. She likes using the new machines with help from the staff. Sinead and the staff can also see how she is doing through an online app.</a:t>
            </a:r>
            <a:endParaRPr lang="en-US" dirty="0">
              <a:effectLst/>
              <a:latin typeface="Arial" panose="020B0604020202020204" pitchFamily="34" charset="0"/>
            </a:endParaRPr>
          </a:p>
        </p:txBody>
      </p:sp>
      <p:pic>
        <p:nvPicPr>
          <p:cNvPr id="12" name="Picture 2">
            <a:extLst>
              <a:ext uri="{FF2B5EF4-FFF2-40B4-BE49-F238E27FC236}">
                <a16:creationId xmlns:a16="http://schemas.microsoft.com/office/drawing/2014/main" id="{289C9BB8-E956-4295-991B-70BF674FBFD7}"/>
              </a:ext>
            </a:extLst>
          </p:cNvPr>
          <p:cNvPicPr>
            <a:picLocks noChangeAspect="1"/>
          </p:cNvPicPr>
          <p:nvPr/>
        </p:nvPicPr>
        <p:blipFill>
          <a:blip r:embed="rId3"/>
          <a:srcRect r="10799"/>
          <a:stretch>
            <a:fillRect/>
          </a:stretch>
        </p:blipFill>
        <p:spPr>
          <a:xfrm>
            <a:off x="7316623" y="5020888"/>
            <a:ext cx="4561126" cy="894829"/>
          </a:xfrm>
          <a:prstGeom prst="rect">
            <a:avLst/>
          </a:prstGeom>
        </p:spPr>
      </p:pic>
      <p:sp>
        <p:nvSpPr>
          <p:cNvPr id="5" name="TextBox 4">
            <a:extLst>
              <a:ext uri="{FF2B5EF4-FFF2-40B4-BE49-F238E27FC236}">
                <a16:creationId xmlns:a16="http://schemas.microsoft.com/office/drawing/2014/main" id="{3B9E706E-0AFA-8816-A48F-6811CDCB201D}"/>
              </a:ext>
            </a:extLst>
          </p:cNvPr>
          <p:cNvSpPr txBox="1"/>
          <p:nvPr/>
        </p:nvSpPr>
        <p:spPr>
          <a:xfrm>
            <a:off x="632012" y="1344269"/>
            <a:ext cx="6323705" cy="646331"/>
          </a:xfrm>
          <a:prstGeom prst="rect">
            <a:avLst/>
          </a:prstGeom>
          <a:noFill/>
        </p:spPr>
        <p:txBody>
          <a:bodyPr wrap="square" rtlCol="0">
            <a:spAutoFit/>
          </a:bodyPr>
          <a:lstStyle/>
          <a:p>
            <a:r>
              <a:rPr lang="en-GB" sz="3600" dirty="0">
                <a:latin typeface="Arial" panose="020B0604020202020204" pitchFamily="34" charset="0"/>
                <a:cs typeface="Arial" panose="020B0604020202020204" pitchFamily="34" charset="0"/>
              </a:rPr>
              <a:t>Case study: Portway’s E-Gym</a:t>
            </a:r>
          </a:p>
        </p:txBody>
      </p:sp>
      <p:pic>
        <p:nvPicPr>
          <p:cNvPr id="8" name="Picture 7" descr="A black and white logo&#10;&#10;AI-generated content may be incorrect.">
            <a:extLst>
              <a:ext uri="{FF2B5EF4-FFF2-40B4-BE49-F238E27FC236}">
                <a16:creationId xmlns:a16="http://schemas.microsoft.com/office/drawing/2014/main" id="{3B3B6AA1-3175-B447-6BD1-2698D2CEE378}"/>
              </a:ext>
            </a:extLst>
          </p:cNvPr>
          <p:cNvPicPr>
            <a:picLocks noChangeAspect="1"/>
          </p:cNvPicPr>
          <p:nvPr/>
        </p:nvPicPr>
        <p:blipFill>
          <a:blip r:embed="rId4"/>
          <a:stretch>
            <a:fillRect/>
          </a:stretch>
        </p:blipFill>
        <p:spPr>
          <a:xfrm>
            <a:off x="636046" y="453629"/>
            <a:ext cx="2242621" cy="598032"/>
          </a:xfrm>
          <a:prstGeom prst="rect">
            <a:avLst/>
          </a:prstGeom>
        </p:spPr>
      </p:pic>
      <p:sp>
        <p:nvSpPr>
          <p:cNvPr id="11" name="TextBox 10">
            <a:extLst>
              <a:ext uri="{FF2B5EF4-FFF2-40B4-BE49-F238E27FC236}">
                <a16:creationId xmlns:a16="http://schemas.microsoft.com/office/drawing/2014/main" id="{1EFD53A0-48EA-2347-134A-69F37566A8F9}"/>
              </a:ext>
            </a:extLst>
          </p:cNvPr>
          <p:cNvSpPr txBox="1"/>
          <p:nvPr/>
        </p:nvSpPr>
        <p:spPr>
          <a:xfrm>
            <a:off x="640080" y="1956855"/>
            <a:ext cx="6096000" cy="338554"/>
          </a:xfrm>
          <a:prstGeom prst="rect">
            <a:avLst/>
          </a:prstGeom>
          <a:noFill/>
        </p:spPr>
        <p:txBody>
          <a:bodyPr wrap="square">
            <a:spAutoFit/>
          </a:bodyPr>
          <a:lstStyle/>
          <a:p>
            <a:r>
              <a:rPr lang="en-GB" sz="1600" b="1" dirty="0">
                <a:latin typeface="Arial" panose="020B0604020202020204" pitchFamily="34" charset="0"/>
                <a:cs typeface="Arial" panose="020B0604020202020204" pitchFamily="34" charset="0"/>
              </a:rPr>
              <a:t>March 2025</a:t>
            </a:r>
          </a:p>
        </p:txBody>
      </p:sp>
      <p:pic>
        <p:nvPicPr>
          <p:cNvPr id="6" name="Picture 5">
            <a:extLst>
              <a:ext uri="{FF2B5EF4-FFF2-40B4-BE49-F238E27FC236}">
                <a16:creationId xmlns:a16="http://schemas.microsoft.com/office/drawing/2014/main" id="{992AB529-C023-9C7C-D2F0-0BFB59F05C7F}"/>
              </a:ext>
            </a:extLst>
          </p:cNvPr>
          <p:cNvPicPr>
            <a:picLocks noChangeAspect="1"/>
          </p:cNvPicPr>
          <p:nvPr/>
        </p:nvPicPr>
        <p:blipFill>
          <a:blip r:embed="rId5"/>
          <a:srcRect t="1418"/>
          <a:stretch/>
        </p:blipFill>
        <p:spPr>
          <a:xfrm>
            <a:off x="7330124" y="453629"/>
            <a:ext cx="4547625" cy="3808240"/>
          </a:xfrm>
          <a:prstGeom prst="rect">
            <a:avLst/>
          </a:prstGeom>
        </p:spPr>
      </p:pic>
    </p:spTree>
    <p:extLst>
      <p:ext uri="{BB962C8B-B14F-4D97-AF65-F5344CB8AC3E}">
        <p14:creationId xmlns:p14="http://schemas.microsoft.com/office/powerpoint/2010/main" val="8325109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b223416d-15a6-4e1c-bd30-51c1452e0ba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C90035503027E4BA87A3B67CC0340A0" ma:contentTypeVersion="17" ma:contentTypeDescription="Create a new document." ma:contentTypeScope="" ma:versionID="4d0c991bce5f4c6142ff28a6fe5113ed">
  <xsd:schema xmlns:xsd="http://www.w3.org/2001/XMLSchema" xmlns:xs="http://www.w3.org/2001/XMLSchema" xmlns:p="http://schemas.microsoft.com/office/2006/metadata/properties" xmlns:ns3="b223416d-15a6-4e1c-bd30-51c1452e0ba0" xmlns:ns4="c5815f3a-a50e-4f59-a07a-a47014ccf02f" targetNamespace="http://schemas.microsoft.com/office/2006/metadata/properties" ma:root="true" ma:fieldsID="5fb2a463d125a94197d1c9d879c6a4a5" ns3:_="" ns4:_="">
    <xsd:import namespace="b223416d-15a6-4e1c-bd30-51c1452e0ba0"/>
    <xsd:import namespace="c5815f3a-a50e-4f59-a07a-a47014ccf02f"/>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23416d-15a6-4e1c-bd30-51c1452e0b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5815f3a-a50e-4f59-a07a-a47014ccf02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1319EF-0413-446C-9105-C8AE057F2A13}">
  <ds:schemaRefs>
    <ds:schemaRef ds:uri="http://schemas.microsoft.com/office/2006/documentManagement/types"/>
    <ds:schemaRef ds:uri="c5815f3a-a50e-4f59-a07a-a47014ccf02f"/>
    <ds:schemaRef ds:uri="http://schemas.openxmlformats.org/package/2006/metadata/core-properties"/>
    <ds:schemaRef ds:uri="http://schemas.microsoft.com/office/infopath/2007/PartnerControls"/>
    <ds:schemaRef ds:uri="http://purl.org/dc/terms/"/>
    <ds:schemaRef ds:uri="http://purl.org/dc/dcmitype/"/>
    <ds:schemaRef ds:uri="b223416d-15a6-4e1c-bd30-51c1452e0ba0"/>
    <ds:schemaRef ds:uri="http://schemas.microsoft.com/office/2006/metadata/properties"/>
    <ds:schemaRef ds:uri="http://www.w3.org/XML/1998/namespace"/>
    <ds:schemaRef ds:uri="http://purl.org/dc/elements/1.1/"/>
  </ds:schemaRefs>
</ds:datastoreItem>
</file>

<file path=customXml/itemProps2.xml><?xml version="1.0" encoding="utf-8"?>
<ds:datastoreItem xmlns:ds="http://schemas.openxmlformats.org/officeDocument/2006/customXml" ds:itemID="{F781074F-84D3-4A8E-A261-0685A250C2B0}">
  <ds:schemaRefs>
    <ds:schemaRef ds:uri="http://schemas.microsoft.com/sharepoint/v3/contenttype/forms"/>
  </ds:schemaRefs>
</ds:datastoreItem>
</file>

<file path=customXml/itemProps3.xml><?xml version="1.0" encoding="utf-8"?>
<ds:datastoreItem xmlns:ds="http://schemas.openxmlformats.org/officeDocument/2006/customXml" ds:itemID="{FCC23CC6-5D4E-4802-A1A7-76CFFBA45C1A}">
  <ds:schemaRefs>
    <ds:schemaRef ds:uri="b223416d-15a6-4e1c-bd30-51c1452e0ba0"/>
    <ds:schemaRef ds:uri="c5815f3a-a50e-4f59-a07a-a47014ccf02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1043</TotalTime>
  <Words>128</Words>
  <Application>Microsoft Office PowerPoint</Application>
  <PresentationFormat>Widescreen</PresentationFormat>
  <Paragraphs>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Greger</dc:creator>
  <cp:lastModifiedBy>Brodie Rolfe</cp:lastModifiedBy>
  <cp:revision>29</cp:revision>
  <dcterms:created xsi:type="dcterms:W3CDTF">2023-06-16T13:36:05Z</dcterms:created>
  <dcterms:modified xsi:type="dcterms:W3CDTF">2025-04-10T12:15:56Z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0x0101000C90035503027E4BA87A3B67CC0340A0</vt:lpwstr>
  </property>
</Properties>
</file>