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975" r:id="rId5"/>
    <p:sldId id="9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A99C-DEA7-7DBA-EC33-B116CDEA7B09}" name="Joanna Perry" initials="JP" userId="S::joanna_perry@sandwell.gov.uk::ab1a83fc-c49c-4706-aaff-2412438131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0" autoAdjust="0"/>
    <p:restoredTop sz="88259" autoAdjust="0"/>
  </p:normalViewPr>
  <p:slideViewPr>
    <p:cSldViewPr snapToGrid="0">
      <p:cViewPr varScale="1">
        <p:scale>
          <a:sx n="63" d="100"/>
          <a:sy n="63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A545-4483-4623-998E-58F2CDDCC83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F10ED-89CE-4A70-9D05-EC4C64EBB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9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9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D2945-0716-830D-77CF-A024D65E7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7D693D-538B-8C77-9BE6-9A253D3842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27BCF-90DF-4F0A-66B4-AAFA49145C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8CF5B-B077-DE93-FE1F-F02C192653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294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787-D351-61EF-5696-37933E55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21038-99A6-2081-6E1E-12F328672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3C74-5F3C-42F8-ED62-72263A8E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19C5D-B3C6-CF9A-CB88-1D99E897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BC74-3CFC-6FC0-CD24-CEA33E5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F089-D84F-14A7-DFFC-2F87D815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00AF4-FDA9-81FC-C36A-EA0B5EC6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47A7-88CF-B3BD-0C34-D3625DF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FA1-8607-7BE6-DB51-4437782C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9F6-8340-B52D-448C-234F383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B0AA0-475B-6FA0-8A4A-F208F4FC5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54D26-F4CA-29AC-ED6E-20A8ECDB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EEBC0-E02C-6E82-7CAD-1F6542B2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32BEE-EAFF-9625-95EB-86555D8A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4847D-1679-F4FB-D635-1F011A26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474C-23CE-3883-7E2C-64C9E966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8E21E-7D47-9F2E-DB8E-64E82AA7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1C010-35EE-3423-DBAA-52DE3A12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B9F6-B5DF-A338-CF25-CEB9EC17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705BF-F05C-DF55-5AF1-0FFC8E82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1B73-CF76-3C4E-A38E-EB5CB9B4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AB52-43A0-5C27-A9E9-51D9F40C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A5F-5890-534A-2CEA-012C8A09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B912-87F8-25B3-BE54-32D1CF5C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C1DB-CB23-7455-6A7A-4605AA5C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1C8A-8CAB-415C-D016-CB7D6B22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76D5-F8F9-06D2-D265-7C828F1E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513A1-184D-7ACC-FC29-371DBE3FE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CB8C-DEF8-60F2-3352-8F68415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01919-7B8C-B6AF-1934-B2E026BC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2B0B8-A1B8-E9B1-DF0E-8A177EE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00EB-C721-A696-2E29-C6AB5734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ABC86-D210-D6CB-F3CB-B9C275A8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8BC3-ABD9-70C1-0DB9-D7A08F204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B9570-5A93-CC8E-6718-32B051241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B4D6C-3CE1-0124-517F-CE508CD4D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9D883-05FF-D3F2-7390-9E385A5E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A68E4-2997-035C-9B33-1CE1EB9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95D7C-A279-FA4A-DE5F-622ABB22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9342-C4A8-9708-27ED-79D8774E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3B47C-8359-7754-16A1-24F550F3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9B39-AAEA-3FC0-943F-47D2D363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D0BCE-A209-D7DC-0622-2FC89BB1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A1FDB-0DF7-B089-26E7-26419280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E5F9C-D27B-4D71-E0CA-18B0BDF1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7C13B-B79A-CAC1-FC44-6220CA5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A070-BEED-5024-FE95-0B88022D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FCD7-1190-35CA-9D37-C827E6043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DF0F-96FC-BD7D-21D1-74593A0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8508-A56E-0C29-6D2B-E301E472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B67F-095B-DA9F-D7C2-EEE2BAF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63397-1D36-E013-364B-2338C54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476A-D11B-1C1D-003B-2AAE2349B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179C1F-6F44-5614-097E-42D32A600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F10E2-04D5-E041-5D0E-64F6AC05E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A5A88-A590-C82A-A062-2D95EF8D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EBAEC-B0A7-7D17-98EA-150DE3D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6CF5-C18F-1BAC-707A-5AA4253B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B9BB-C98B-870C-869B-4FBDCDD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D916-B42D-48AB-6EE9-EE8D1BBA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7762A-7339-442E-8D3B-87CD1E732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3217-FCB7-D8AA-3D61-FFC85602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9BB87-7865-7315-FBD4-A7FD9F26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F70-8812-0047-F5EC-4C1A4AB65656}"/>
              </a:ext>
            </a:extLst>
          </p:cNvPr>
          <p:cNvSpPr txBox="1"/>
          <p:nvPr/>
        </p:nvSpPr>
        <p:spPr>
          <a:xfrm>
            <a:off x="640080" y="2706624"/>
            <a:ext cx="6482080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The community alarm service has marked 40 years of service!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Offering support for people who could be vulnerable in their own homes since 1983, the service offers assistance at the touch of a button by wearing a pendant or wristwatch - preventing a situation from worsening or potentially preventing a hospital admission altogether.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Community Alarms offer a 24/7 service, 365 days a year and is available to anyone who needs it.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89C9BB8-E956-4295-991B-70BF674F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3018737-9A43-449F-BB30-8FCF9C5CFB01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E706E-0AFA-8816-A48F-6811CDCB201D}"/>
              </a:ext>
            </a:extLst>
          </p:cNvPr>
          <p:cNvSpPr txBox="1"/>
          <p:nvPr/>
        </p:nvSpPr>
        <p:spPr>
          <a:xfrm>
            <a:off x="632012" y="1344269"/>
            <a:ext cx="7475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Case study: Community Alarms 40th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3B3B6AA1-3175-B447-6BD1-2698D2CE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FD53A0-48EA-2347-134A-69F37566A8F9}"/>
              </a:ext>
            </a:extLst>
          </p:cNvPr>
          <p:cNvSpPr txBox="1"/>
          <p:nvPr/>
        </p:nvSpPr>
        <p:spPr>
          <a:xfrm>
            <a:off x="670984" y="190607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October 2023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EB2726E5-DED4-FFC4-2BBA-D24232C4E2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8968" y="752645"/>
            <a:ext cx="3571020" cy="3017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1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0DABBA-8A75-D726-AD42-D11950777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6949E1D-C2B6-2A25-0059-AF8A52065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FF3269DD-B82E-E5EB-6E92-4AD00CFD0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84316C-B723-A016-3F1B-5153C823244A}"/>
              </a:ext>
            </a:extLst>
          </p:cNvPr>
          <p:cNvSpPr txBox="1"/>
          <p:nvPr/>
        </p:nvSpPr>
        <p:spPr>
          <a:xfrm>
            <a:off x="640080" y="2706624"/>
            <a:ext cx="7348888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950"/>
              </a:lnSpc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Around 3,700 service users across the borough are supported to live more independently at home through their alarm packages:</a:t>
            </a:r>
          </a:p>
          <a:p>
            <a:pPr>
              <a:lnSpc>
                <a:spcPts val="1950"/>
              </a:lnSpc>
            </a:pPr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628 carers supported through their carers’ emergency card scheme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Over 16,000 calls into the call handling team each month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98.6% of calls answered within 60 seconds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99% of calls requiring face to face support responded to within 45 minutes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90D4C817-5110-3AC6-06B3-86D67FD637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1762C84-319F-D8F1-91BC-A2C5EAE9F2C2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C67849-40B3-949C-5E5B-D2A45B8194CD}"/>
              </a:ext>
            </a:extLst>
          </p:cNvPr>
          <p:cNvSpPr txBox="1"/>
          <p:nvPr/>
        </p:nvSpPr>
        <p:spPr>
          <a:xfrm>
            <a:off x="632012" y="1344269"/>
            <a:ext cx="7475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Case study: Community Alarms 40th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B3D5146F-C33C-9378-4DDF-E4E31E0BAB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9733C7F-9BDD-491A-B557-61DD88695A9A}"/>
              </a:ext>
            </a:extLst>
          </p:cNvPr>
          <p:cNvSpPr txBox="1"/>
          <p:nvPr/>
        </p:nvSpPr>
        <p:spPr>
          <a:xfrm>
            <a:off x="670984" y="190607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October 2023 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0DABDC2-D7E3-C833-0714-97239511D6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8968" y="752645"/>
            <a:ext cx="3571020" cy="30173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032401-654D-FDA2-7DC8-E8078B9963F1}"/>
              </a:ext>
            </a:extLst>
          </p:cNvPr>
          <p:cNvSpPr txBox="1"/>
          <p:nvPr/>
        </p:nvSpPr>
        <p:spPr>
          <a:xfrm>
            <a:off x="628072" y="5190565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Find out more about Community Alarms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www.sandwell.gov.uk/adult-social-care/community-alarms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097D63-7CE0-9F94-5744-6FA96DE022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6936" y="3920429"/>
            <a:ext cx="1069804" cy="106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7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23416d-15a6-4e1c-bd30-51c1452e0b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035503027E4BA87A3B67CC0340A0" ma:contentTypeVersion="17" ma:contentTypeDescription="Create a new document." ma:contentTypeScope="" ma:versionID="4d0c991bce5f4c6142ff28a6fe5113ed">
  <xsd:schema xmlns:xsd="http://www.w3.org/2001/XMLSchema" xmlns:xs="http://www.w3.org/2001/XMLSchema" xmlns:p="http://schemas.microsoft.com/office/2006/metadata/properties" xmlns:ns3="b223416d-15a6-4e1c-bd30-51c1452e0ba0" xmlns:ns4="c5815f3a-a50e-4f59-a07a-a47014ccf02f" targetNamespace="http://schemas.microsoft.com/office/2006/metadata/properties" ma:root="true" ma:fieldsID="5fb2a463d125a94197d1c9d879c6a4a5" ns3:_="" ns4:_="">
    <xsd:import namespace="b223416d-15a6-4e1c-bd30-51c1452e0ba0"/>
    <xsd:import namespace="c5815f3a-a50e-4f59-a07a-a47014ccf0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3416d-15a6-4e1c-bd30-51c1452e0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15f3a-a50e-4f59-a07a-a47014ccf0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1319EF-0413-446C-9105-C8AE057F2A13}">
  <ds:schemaRefs>
    <ds:schemaRef ds:uri="http://schemas.microsoft.com/office/2006/documentManagement/types"/>
    <ds:schemaRef ds:uri="c5815f3a-a50e-4f59-a07a-a47014ccf02f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b223416d-15a6-4e1c-bd30-51c1452e0ba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781074F-84D3-4A8E-A261-0685A250C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C23CC6-5D4E-4802-A1A7-76CFFBA45C1A}">
  <ds:schemaRefs>
    <ds:schemaRef ds:uri="b223416d-15a6-4e1c-bd30-51c1452e0ba0"/>
    <ds:schemaRef ds:uri="c5815f3a-a50e-4f59-a07a-a47014ccf0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179</Words>
  <Application>Microsoft Office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Greger</dc:creator>
  <cp:lastModifiedBy>Brodie Rolfe</cp:lastModifiedBy>
  <cp:revision>35</cp:revision>
  <dcterms:created xsi:type="dcterms:W3CDTF">2023-06-16T13:36:05Z</dcterms:created>
  <dcterms:modified xsi:type="dcterms:W3CDTF">2025-04-02T13:57:41Z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0x0101000C90035503027E4BA87A3B67CC0340A0</vt:lpwstr>
  </property>
</Properties>
</file>