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975" r:id="rId5"/>
    <p:sldId id="97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70A99C-DEA7-7DBA-EC33-B116CDEA7B09}" name="Joanna Perry" initials="JP" userId="S::joanna_perry@sandwell.gov.uk::ab1a83fc-c49c-4706-aaff-241243813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0" autoAdjust="0"/>
    <p:restoredTop sz="88259" autoAdjust="0"/>
  </p:normalViewPr>
  <p:slideViewPr>
    <p:cSldViewPr snapToGrid="0">
      <p:cViewPr varScale="1">
        <p:scale>
          <a:sx n="63" d="100"/>
          <a:sy n="63" d="100"/>
        </p:scale>
        <p:origin x="7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DA545-4483-4623-998E-58F2CDDCC831}" type="datetimeFigureOut">
              <a:rPr lang="en-GB" smtClean="0"/>
              <a:t>02/04/2025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F10ED-89CE-4A70-9D05-EC4C64EBBCA2}" type="slidenum">
              <a:rPr lang="en-GB" smtClean="0"/>
              <a:t>‹#›</a:t>
            </a:fld>
            <a:endParaRPr lang="en-GB"/>
          </a:p>
        </p:txBody>
      </p:sp>
    </p:spTree>
    <p:extLst>
      <p:ext uri="{BB962C8B-B14F-4D97-AF65-F5344CB8AC3E}">
        <p14:creationId xmlns:p14="http://schemas.microsoft.com/office/powerpoint/2010/main" val="66469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BF10ED-89CE-4A70-9D05-EC4C64EBBCA2}" type="slidenum">
              <a:rPr lang="en-GB" smtClean="0"/>
              <a:t>1</a:t>
            </a:fld>
            <a:endParaRPr lang="en-GB"/>
          </a:p>
        </p:txBody>
      </p:sp>
    </p:spTree>
    <p:extLst>
      <p:ext uri="{BB962C8B-B14F-4D97-AF65-F5344CB8AC3E}">
        <p14:creationId xmlns:p14="http://schemas.microsoft.com/office/powerpoint/2010/main" val="75769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765E5-C1A1-A3FF-8B7E-B64131E97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9EE9BD-C559-0C57-9B3D-F66FA9A457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48C3F7-57B4-0266-4B9A-A605F8A81B6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1CB09A2-9781-3D9E-3D6B-276DD9F42B64}"/>
              </a:ext>
            </a:extLst>
          </p:cNvPr>
          <p:cNvSpPr>
            <a:spLocks noGrp="1"/>
          </p:cNvSpPr>
          <p:nvPr>
            <p:ph type="sldNum" sz="quarter" idx="5"/>
          </p:nvPr>
        </p:nvSpPr>
        <p:spPr/>
        <p:txBody>
          <a:bodyPr/>
          <a:lstStyle/>
          <a:p>
            <a:fld id="{4DBF10ED-89CE-4A70-9D05-EC4C64EBBCA2}" type="slidenum">
              <a:rPr lang="en-GB" smtClean="0"/>
              <a:t>2</a:t>
            </a:fld>
            <a:endParaRPr lang="en-GB"/>
          </a:p>
        </p:txBody>
      </p:sp>
    </p:spTree>
    <p:extLst>
      <p:ext uri="{BB962C8B-B14F-4D97-AF65-F5344CB8AC3E}">
        <p14:creationId xmlns:p14="http://schemas.microsoft.com/office/powerpoint/2010/main" val="357851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3787-D351-61EF-5696-37933E55A4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821038-99A6-2081-6E1E-12F328672B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C7B3C74-5F3C-42F8-ED62-72263A8E4A47}"/>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7D219C5D-B3C6-CF9A-CB88-1D99E897D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FBC74-3CFC-6FC0-CD24-CEA33E525733}"/>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2995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AF089-D84F-14A7-DFFC-2F87D815B75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A700AF4-FDA9-81FC-C36A-EA0B5EC67B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3947A7-88CF-B3BD-0C34-D3625DF22EA1}"/>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69BF4FA1-8607-7BE6-DB51-4437782CA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BD19F6-8340-B52D-448C-234F383EB9BF}"/>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32471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7B0AA0-475B-6FA0-8A4A-F208F4FC5B4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A54D26-F4CA-29AC-ED6E-20A8ECDB96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0EEBC0-E02C-6E82-7CAD-1F6542B23B90}"/>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4D532BEE-EAFF-9625-95EB-86555D8A14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F4847D-1679-F4FB-D635-1F011A26BEFD}"/>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83944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2474C-23CE-3883-7E2C-64C9E966C30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3E8E21E-7D47-9F2E-DB8E-64E82AA79F1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D31C010-35EE-3423-DBAA-52DE3A121373}"/>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CDA8B9F6-B5DF-A338-CF25-CEB9EC177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705BF-F05C-DF55-5AF1-0FFC8E82B0EE}"/>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336014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1B73-CF76-3C4E-A38E-EB5CB9B4C40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4BBAB52-43A0-5C27-A9E9-51D9F40C1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9F9A5F-5890-534A-2CEA-012C8A097EA2}"/>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EBEEB912-87F8-25B3-BE54-32D1CF5C7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9C1DB-CB23-7455-6A7A-4605AA5C5CA9}"/>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7286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1C8A-8CAB-415C-D016-CB7D6B22C67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8BD76D5-F8F9-06D2-D265-7C828F1EC9E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D513A1-184D-7ACC-FC29-371DBE3FE6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88DCB8C-DEF8-60F2-3352-8F6841561430}"/>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26201919-7B8C-B6AF-1934-B2E026BC0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F2B0B8-A1B8-E9B1-DF0E-8A177EE7990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11579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00EB-C721-A696-2E29-C6AB5734722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EABC86-D210-D6CB-F3CB-B9C275A8BB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B8BC3-ABD9-70C1-0DB9-D7A08F20454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68B9570-5A93-CC8E-6718-32B051241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BB4D6C-3CE1-0124-517F-CE508CD4D4A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C49D883-05FF-D3F2-7390-9E385A5ECC0D}"/>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8" name="Footer Placeholder 7">
            <a:extLst>
              <a:ext uri="{FF2B5EF4-FFF2-40B4-BE49-F238E27FC236}">
                <a16:creationId xmlns:a16="http://schemas.microsoft.com/office/drawing/2014/main" id="{BB0A68E4-2997-035C-9B33-1CE1EB9006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C95D7C-A279-FA4A-DE5F-622ABB22D092}"/>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7055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9342-C4A8-9708-27ED-79D8774E850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C53B47C-8359-7754-16A1-24F550F3761C}"/>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4" name="Footer Placeholder 3">
            <a:extLst>
              <a:ext uri="{FF2B5EF4-FFF2-40B4-BE49-F238E27FC236}">
                <a16:creationId xmlns:a16="http://schemas.microsoft.com/office/drawing/2014/main" id="{CC849B39-AAEA-3FC0-943F-47D2D36377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ED0BCE-A209-D7DC-0622-2FC89BB105B8}"/>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3532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5A1FDB-0DF7-B089-26E7-264192800F62}"/>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3" name="Footer Placeholder 2">
            <a:extLst>
              <a:ext uri="{FF2B5EF4-FFF2-40B4-BE49-F238E27FC236}">
                <a16:creationId xmlns:a16="http://schemas.microsoft.com/office/drawing/2014/main" id="{35FE5F9C-D27B-4D71-E0CA-18B0BDF1FD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77C13B-B79A-CAC1-FC44-6220CA50BA4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312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A070-BEED-5024-FE95-0B88022D225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348FCD7-1190-35CA-9D37-C827E6043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AD9DF0F-96FC-BD7D-21D1-74593A071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9398508-A56E-0C29-6D2B-E301E4723BBB}"/>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FEC6B67F-095B-DA9F-D7C2-EEE2BAFFD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63397-1D36-E013-364B-2338C5442DDA}"/>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65531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476A-D11B-1C1D-003B-2AAE2349B0C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D179C1F-6F44-5614-097E-42D32A6005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EF10E2-04D5-E041-5D0E-64F6AC05E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EA5A88-A590-C82A-A062-2D95EF8DB247}"/>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B2AEBAEC-B0A7-7D17-98EA-150DE3D4D1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E6CF5-C18F-1BAC-707A-5AA4253B66E5}"/>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428288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B6B9BB-C98B-870C-869B-4FBDCDD13A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9A9D916-B42D-48AB-6EE9-EE8D1BBA7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D17762A-7339-442E-8D3B-87CD1E7326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AF343217-FCB7-D8AA-3D61-FFC856021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49BB87-7865-7315-FBD4-A7FD9F263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0678F-1BDB-7141-9DD3-ECD83CA615E0}" type="slidenum">
              <a:rPr lang="en-US" smtClean="0"/>
              <a:t>‹#›</a:t>
            </a:fld>
            <a:endParaRPr lang="en-US"/>
          </a:p>
        </p:txBody>
      </p:sp>
    </p:spTree>
    <p:extLst>
      <p:ext uri="{BB962C8B-B14F-4D97-AF65-F5344CB8AC3E}">
        <p14:creationId xmlns:p14="http://schemas.microsoft.com/office/powerpoint/2010/main" val="249901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2DDEF70-8812-0047-F5EC-4C1A4AB65656}"/>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Chrissy has started her new job as a cleaner in a school!</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Chrissy is in a long-term, transitional Shared Lives placement. With support from the Shared Lives scheme guiding her in the direction of the Sandwell’s Specialist Employment Team, and her Shared Lives Carer, Julie, advocating on Chrissy’s behalf for reasonable adjustments and support – Chrissy bagged herself the job she set out for. </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She enjoys cleaning and keeping things tidy, so she is perfect for her new role!</a:t>
            </a:r>
          </a:p>
        </p:txBody>
      </p:sp>
      <p:pic>
        <p:nvPicPr>
          <p:cNvPr id="12" name="Picture 2">
            <a:extLst>
              <a:ext uri="{FF2B5EF4-FFF2-40B4-BE49-F238E27FC236}">
                <a16:creationId xmlns:a16="http://schemas.microsoft.com/office/drawing/2014/main" id="{289C9BB8-E956-4295-991B-70BF674FBFD7}"/>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43018737-9A43-449F-BB30-8FCF9C5CFB01}"/>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3B9E706E-0AFA-8816-A48F-6811CDCB201D}"/>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Chrissy starts work</a:t>
            </a:r>
          </a:p>
        </p:txBody>
      </p:sp>
      <p:pic>
        <p:nvPicPr>
          <p:cNvPr id="8" name="Picture 7" descr="A black and white logo&#10;&#10;AI-generated content may be incorrect.">
            <a:extLst>
              <a:ext uri="{FF2B5EF4-FFF2-40B4-BE49-F238E27FC236}">
                <a16:creationId xmlns:a16="http://schemas.microsoft.com/office/drawing/2014/main" id="{3B3B6AA1-3175-B447-6BD1-2698D2CEE378}"/>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1EFD53A0-48EA-2347-134A-69F37566A8F9}"/>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May 2023 </a:t>
            </a:r>
          </a:p>
        </p:txBody>
      </p:sp>
      <p:pic>
        <p:nvPicPr>
          <p:cNvPr id="16" name="Picture 15">
            <a:extLst>
              <a:ext uri="{FF2B5EF4-FFF2-40B4-BE49-F238E27FC236}">
                <a16:creationId xmlns:a16="http://schemas.microsoft.com/office/drawing/2014/main" id="{290FFC82-CFEA-2375-2481-57CBBBB15069}"/>
              </a:ext>
            </a:extLst>
          </p:cNvPr>
          <p:cNvPicPr>
            <a:picLocks noChangeAspect="1"/>
          </p:cNvPicPr>
          <p:nvPr/>
        </p:nvPicPr>
        <p:blipFill>
          <a:blip r:embed="rId5"/>
          <a:stretch>
            <a:fillRect/>
          </a:stretch>
        </p:blipFill>
        <p:spPr>
          <a:xfrm>
            <a:off x="8003817" y="752645"/>
            <a:ext cx="3517199" cy="2935488"/>
          </a:xfrm>
          <a:prstGeom prst="rect">
            <a:avLst/>
          </a:prstGeom>
        </p:spPr>
      </p:pic>
    </p:spTree>
    <p:extLst>
      <p:ext uri="{BB962C8B-B14F-4D97-AF65-F5344CB8AC3E}">
        <p14:creationId xmlns:p14="http://schemas.microsoft.com/office/powerpoint/2010/main" val="83251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52F9DE-6FC6-CBEA-7A64-E9BC4878835F}"/>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4CD0F35-1566-BA52-260C-577377BBE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157E045E-1815-6905-A6B1-BB0243DC98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FD9A81F-B45D-BB06-B7A6-18AA5B4D0C90}"/>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Chrissy is already a valued member of her team, going above and beyond to get the job done. Go Chrissie!</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Find out more</a:t>
            </a:r>
          </a:p>
          <a:p>
            <a:pPr>
              <a:lnSpc>
                <a:spcPct val="90000"/>
              </a:lnSpc>
              <a:spcAft>
                <a:spcPts val="600"/>
              </a:spcAft>
            </a:pPr>
            <a:r>
              <a:rPr lang="en-GB" dirty="0">
                <a:effectLst/>
                <a:latin typeface="Arial" panose="020B0604020202020204" pitchFamily="34" charset="0"/>
              </a:rPr>
              <a:t>www.sandwell.gov.uk/disability/shared-lives-scheme</a:t>
            </a:r>
          </a:p>
        </p:txBody>
      </p:sp>
      <p:pic>
        <p:nvPicPr>
          <p:cNvPr id="12" name="Picture 2">
            <a:extLst>
              <a:ext uri="{FF2B5EF4-FFF2-40B4-BE49-F238E27FC236}">
                <a16:creationId xmlns:a16="http://schemas.microsoft.com/office/drawing/2014/main" id="{71CA3693-2483-3F90-4634-33FDDF4EFB5A}"/>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DDEE4637-B1A6-EACA-4208-1CC22A5CCCBB}"/>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C04E9E70-12FE-2289-D129-089BA6FD274B}"/>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Chrissy starts work</a:t>
            </a:r>
          </a:p>
        </p:txBody>
      </p:sp>
      <p:pic>
        <p:nvPicPr>
          <p:cNvPr id="8" name="Picture 7" descr="A black and white logo&#10;&#10;AI-generated content may be incorrect.">
            <a:extLst>
              <a:ext uri="{FF2B5EF4-FFF2-40B4-BE49-F238E27FC236}">
                <a16:creationId xmlns:a16="http://schemas.microsoft.com/office/drawing/2014/main" id="{A5C0D22C-3680-0108-4C52-9A9361593146}"/>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C0F0C972-096B-802C-EE5C-2BE01D9AAC9A}"/>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May 2023</a:t>
            </a:r>
          </a:p>
        </p:txBody>
      </p:sp>
      <p:pic>
        <p:nvPicPr>
          <p:cNvPr id="16" name="Picture 15">
            <a:extLst>
              <a:ext uri="{FF2B5EF4-FFF2-40B4-BE49-F238E27FC236}">
                <a16:creationId xmlns:a16="http://schemas.microsoft.com/office/drawing/2014/main" id="{AEC62EFC-63D8-7B12-EDE8-712A4330FE60}"/>
              </a:ext>
            </a:extLst>
          </p:cNvPr>
          <p:cNvPicPr>
            <a:picLocks noChangeAspect="1"/>
          </p:cNvPicPr>
          <p:nvPr/>
        </p:nvPicPr>
        <p:blipFill>
          <a:blip r:embed="rId5"/>
          <a:stretch>
            <a:fillRect/>
          </a:stretch>
        </p:blipFill>
        <p:spPr>
          <a:xfrm>
            <a:off x="8003817" y="752645"/>
            <a:ext cx="3517199" cy="2935488"/>
          </a:xfrm>
          <a:prstGeom prst="rect">
            <a:avLst/>
          </a:prstGeom>
        </p:spPr>
      </p:pic>
      <p:pic>
        <p:nvPicPr>
          <p:cNvPr id="4" name="Picture 3">
            <a:extLst>
              <a:ext uri="{FF2B5EF4-FFF2-40B4-BE49-F238E27FC236}">
                <a16:creationId xmlns:a16="http://schemas.microsoft.com/office/drawing/2014/main" id="{777510C3-A661-DC90-7F71-D30309C71797}"/>
              </a:ext>
            </a:extLst>
          </p:cNvPr>
          <p:cNvPicPr>
            <a:picLocks noChangeAspect="1"/>
          </p:cNvPicPr>
          <p:nvPr/>
        </p:nvPicPr>
        <p:blipFill>
          <a:blip r:embed="rId6"/>
          <a:stretch>
            <a:fillRect/>
          </a:stretch>
        </p:blipFill>
        <p:spPr>
          <a:xfrm>
            <a:off x="6485853" y="3718671"/>
            <a:ext cx="1077135" cy="1071217"/>
          </a:xfrm>
          <a:prstGeom prst="rect">
            <a:avLst/>
          </a:prstGeom>
        </p:spPr>
      </p:pic>
      <p:pic>
        <p:nvPicPr>
          <p:cNvPr id="7" name="Picture 6">
            <a:extLst>
              <a:ext uri="{FF2B5EF4-FFF2-40B4-BE49-F238E27FC236}">
                <a16:creationId xmlns:a16="http://schemas.microsoft.com/office/drawing/2014/main" id="{7910D39B-A5E3-5A1C-316A-593320E1104E}"/>
              </a:ext>
            </a:extLst>
          </p:cNvPr>
          <p:cNvPicPr>
            <a:picLocks noChangeAspect="1"/>
          </p:cNvPicPr>
          <p:nvPr/>
        </p:nvPicPr>
        <p:blipFill>
          <a:blip r:embed="rId7"/>
          <a:stretch>
            <a:fillRect/>
          </a:stretch>
        </p:blipFill>
        <p:spPr>
          <a:xfrm>
            <a:off x="501370" y="5101389"/>
            <a:ext cx="2355476" cy="1390510"/>
          </a:xfrm>
          <a:prstGeom prst="rect">
            <a:avLst/>
          </a:prstGeom>
        </p:spPr>
      </p:pic>
    </p:spTree>
    <p:extLst>
      <p:ext uri="{BB962C8B-B14F-4D97-AF65-F5344CB8AC3E}">
        <p14:creationId xmlns:p14="http://schemas.microsoft.com/office/powerpoint/2010/main" val="975848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223416d-15a6-4e1c-bd30-51c1452e0ba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90035503027E4BA87A3B67CC0340A0" ma:contentTypeVersion="17" ma:contentTypeDescription="Create a new document." ma:contentTypeScope="" ma:versionID="4d0c991bce5f4c6142ff28a6fe5113ed">
  <xsd:schema xmlns:xsd="http://www.w3.org/2001/XMLSchema" xmlns:xs="http://www.w3.org/2001/XMLSchema" xmlns:p="http://schemas.microsoft.com/office/2006/metadata/properties" xmlns:ns3="b223416d-15a6-4e1c-bd30-51c1452e0ba0" xmlns:ns4="c5815f3a-a50e-4f59-a07a-a47014ccf02f" targetNamespace="http://schemas.microsoft.com/office/2006/metadata/properties" ma:root="true" ma:fieldsID="5fb2a463d125a94197d1c9d879c6a4a5" ns3:_="" ns4:_="">
    <xsd:import namespace="b223416d-15a6-4e1c-bd30-51c1452e0ba0"/>
    <xsd:import namespace="c5815f3a-a50e-4f59-a07a-a47014ccf02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23416d-15a6-4e1c-bd30-51c1452e0b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815f3a-a50e-4f59-a07a-a47014ccf02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1319EF-0413-446C-9105-C8AE057F2A13}">
  <ds:schemaRefs>
    <ds:schemaRef ds:uri="http://schemas.openxmlformats.org/package/2006/metadata/core-properties"/>
    <ds:schemaRef ds:uri="http://www.w3.org/XML/1998/namespace"/>
    <ds:schemaRef ds:uri="http://schemas.microsoft.com/office/2006/metadata/properties"/>
    <ds:schemaRef ds:uri="http://purl.org/dc/dcmitype/"/>
    <ds:schemaRef ds:uri="b223416d-15a6-4e1c-bd30-51c1452e0ba0"/>
    <ds:schemaRef ds:uri="c5815f3a-a50e-4f59-a07a-a47014ccf02f"/>
    <ds:schemaRef ds:uri="http://schemas.microsoft.com/office/2006/documentManagement/types"/>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781074F-84D3-4A8E-A261-0685A250C2B0}">
  <ds:schemaRefs>
    <ds:schemaRef ds:uri="http://schemas.microsoft.com/sharepoint/v3/contenttype/forms"/>
  </ds:schemaRefs>
</ds:datastoreItem>
</file>

<file path=customXml/itemProps3.xml><?xml version="1.0" encoding="utf-8"?>
<ds:datastoreItem xmlns:ds="http://schemas.openxmlformats.org/officeDocument/2006/customXml" ds:itemID="{FCC23CC6-5D4E-4802-A1A7-76CFFBA45C1A}">
  <ds:schemaRefs>
    <ds:schemaRef ds:uri="b223416d-15a6-4e1c-bd30-51c1452e0ba0"/>
    <ds:schemaRef ds:uri="c5815f3a-a50e-4f59-a07a-a47014ccf0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1198</TotalTime>
  <Words>145</Words>
  <Application>Microsoft Office PowerPoint</Application>
  <PresentationFormat>Widescreen</PresentationFormat>
  <Paragraphs>17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Greger</dc:creator>
  <cp:lastModifiedBy>Brodie Rolfe</cp:lastModifiedBy>
  <cp:revision>32</cp:revision>
  <dcterms:created xsi:type="dcterms:W3CDTF">2023-06-16T13:36:05Z</dcterms:created>
  <dcterms:modified xsi:type="dcterms:W3CDTF">2025-04-02T13:53:05Z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0x0101000C90035503027E4BA87A3B67CC0340A0</vt:lpwstr>
  </property>
</Properties>
</file>