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1"/>
  </p:notesMasterIdLst>
  <p:sldIdLst>
    <p:sldId id="257" r:id="rId5"/>
    <p:sldId id="2147469292" r:id="rId6"/>
    <p:sldId id="2147469270" r:id="rId7"/>
    <p:sldId id="2147469427" r:id="rId8"/>
    <p:sldId id="2147469428" r:id="rId9"/>
    <p:sldId id="21474693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221D4F"/>
    <a:srgbClr val="22AE71"/>
    <a:srgbClr val="FFCCCC"/>
    <a:srgbClr val="0092AB"/>
    <a:srgbClr val="0F91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5B0BF-DD44-413C-A6F9-9E4A1AD129C2}" v="127" dt="2024-07-10T08:20:18.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404" autoAdjust="0"/>
  </p:normalViewPr>
  <p:slideViewPr>
    <p:cSldViewPr snapToGrid="0">
      <p:cViewPr>
        <p:scale>
          <a:sx n="80" d="100"/>
          <a:sy n="80" d="100"/>
        </p:scale>
        <p:origin x="4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Russell" userId="96f007d05a59f253" providerId="LiveId" clId="{3C37E09B-BBA2-455A-9B3F-BAD5B89EAD81}"/>
    <pc:docChg chg="undo redo custSel addSld delSld modSld sldOrd">
      <pc:chgData name="Alan Russell" userId="96f007d05a59f253" providerId="LiveId" clId="{3C37E09B-BBA2-455A-9B3F-BAD5B89EAD81}" dt="2023-10-09T15:37:21.328" v="7966" actId="20577"/>
      <pc:docMkLst>
        <pc:docMk/>
      </pc:docMkLst>
      <pc:sldChg chg="modSp mod">
        <pc:chgData name="Alan Russell" userId="96f007d05a59f253" providerId="LiveId" clId="{3C37E09B-BBA2-455A-9B3F-BAD5B89EAD81}" dt="2023-10-09T07:15:06.776" v="26" actId="20577"/>
        <pc:sldMkLst>
          <pc:docMk/>
          <pc:sldMk cId="1158281598" sldId="257"/>
        </pc:sldMkLst>
        <pc:spChg chg="mod">
          <ac:chgData name="Alan Russell" userId="96f007d05a59f253" providerId="LiveId" clId="{3C37E09B-BBA2-455A-9B3F-BAD5B89EAD81}" dt="2023-10-09T07:15:06.776" v="26" actId="20577"/>
          <ac:spMkLst>
            <pc:docMk/>
            <pc:sldMk cId="1158281598" sldId="257"/>
            <ac:spMk id="10" creationId="{1C3130B7-607F-1482-F7C8-E1D4FDB88BB7}"/>
          </ac:spMkLst>
        </pc:spChg>
      </pc:sldChg>
      <pc:sldChg chg="addSp delSp modSp mod">
        <pc:chgData name="Alan Russell" userId="96f007d05a59f253" providerId="LiveId" clId="{3C37E09B-BBA2-455A-9B3F-BAD5B89EAD81}" dt="2023-10-09T11:03:17.784" v="4515" actId="1076"/>
        <pc:sldMkLst>
          <pc:docMk/>
          <pc:sldMk cId="2633516426" sldId="2147469120"/>
        </pc:sldMkLst>
        <pc:spChg chg="mod">
          <ac:chgData name="Alan Russell" userId="96f007d05a59f253" providerId="LiveId" clId="{3C37E09B-BBA2-455A-9B3F-BAD5B89EAD81}" dt="2023-10-09T09:34:20.750" v="1312" actId="20577"/>
          <ac:spMkLst>
            <pc:docMk/>
            <pc:sldMk cId="2633516426" sldId="2147469120"/>
            <ac:spMk id="2" creationId="{C46AA9FD-5859-09CA-E8CC-FA81B442CF64}"/>
          </ac:spMkLst>
        </pc:spChg>
        <pc:spChg chg="mod">
          <ac:chgData name="Alan Russell" userId="96f007d05a59f253" providerId="LiveId" clId="{3C37E09B-BBA2-455A-9B3F-BAD5B89EAD81}" dt="2023-10-09T09:08:27.767" v="737" actId="14100"/>
          <ac:spMkLst>
            <pc:docMk/>
            <pc:sldMk cId="2633516426" sldId="2147469120"/>
            <ac:spMk id="5" creationId="{52B1C132-D2CC-072A-3552-ABD0DABF0C10}"/>
          </ac:spMkLst>
        </pc:spChg>
        <pc:spChg chg="mod">
          <ac:chgData name="Alan Russell" userId="96f007d05a59f253" providerId="LiveId" clId="{3C37E09B-BBA2-455A-9B3F-BAD5B89EAD81}" dt="2023-10-09T09:09:03.228" v="744" actId="121"/>
          <ac:spMkLst>
            <pc:docMk/>
            <pc:sldMk cId="2633516426" sldId="2147469120"/>
            <ac:spMk id="6" creationId="{8146440F-EEF0-7E79-7FB2-F2ECB90CF9D7}"/>
          </ac:spMkLst>
        </pc:spChg>
        <pc:spChg chg="add del mod">
          <ac:chgData name="Alan Russell" userId="96f007d05a59f253" providerId="LiveId" clId="{3C37E09B-BBA2-455A-9B3F-BAD5B89EAD81}" dt="2023-10-09T09:21:49.914" v="1107"/>
          <ac:spMkLst>
            <pc:docMk/>
            <pc:sldMk cId="2633516426" sldId="2147469120"/>
            <ac:spMk id="13" creationId="{6700E151-210F-4DF5-6A1D-5A9C844D954D}"/>
          </ac:spMkLst>
        </pc:spChg>
        <pc:spChg chg="add mod">
          <ac:chgData name="Alan Russell" userId="96f007d05a59f253" providerId="LiveId" clId="{3C37E09B-BBA2-455A-9B3F-BAD5B89EAD81}" dt="2023-10-09T11:03:17.784" v="4515" actId="1076"/>
          <ac:spMkLst>
            <pc:docMk/>
            <pc:sldMk cId="2633516426" sldId="2147469120"/>
            <ac:spMk id="14" creationId="{7844F0BE-B2AA-EC62-19E6-D6239E4B827C}"/>
          </ac:spMkLst>
        </pc:spChg>
        <pc:spChg chg="add mod">
          <ac:chgData name="Alan Russell" userId="96f007d05a59f253" providerId="LiveId" clId="{3C37E09B-BBA2-455A-9B3F-BAD5B89EAD81}" dt="2023-10-09T11:03:14.309" v="4514" actId="1076"/>
          <ac:spMkLst>
            <pc:docMk/>
            <pc:sldMk cId="2633516426" sldId="2147469120"/>
            <ac:spMk id="17" creationId="{810086A6-5D4C-AA43-08B7-1FDA5F4FA9BA}"/>
          </ac:spMkLst>
        </pc:spChg>
        <pc:spChg chg="add mod">
          <ac:chgData name="Alan Russell" userId="96f007d05a59f253" providerId="LiveId" clId="{3C37E09B-BBA2-455A-9B3F-BAD5B89EAD81}" dt="2023-10-09T09:34:38.087" v="1316" actId="1076"/>
          <ac:spMkLst>
            <pc:docMk/>
            <pc:sldMk cId="2633516426" sldId="2147469120"/>
            <ac:spMk id="19" creationId="{4844D608-82DA-D433-E6C6-CE46592DDD33}"/>
          </ac:spMkLst>
        </pc:spChg>
        <pc:spChg chg="add mod">
          <ac:chgData name="Alan Russell" userId="96f007d05a59f253" providerId="LiveId" clId="{3C37E09B-BBA2-455A-9B3F-BAD5B89EAD81}" dt="2023-10-09T09:34:30.629" v="1315" actId="1076"/>
          <ac:spMkLst>
            <pc:docMk/>
            <pc:sldMk cId="2633516426" sldId="2147469120"/>
            <ac:spMk id="21" creationId="{001DC6B5-092B-ADF0-3AC7-52932D83EF1E}"/>
          </ac:spMkLst>
        </pc:spChg>
        <pc:picChg chg="del">
          <ac:chgData name="Alan Russell" userId="96f007d05a59f253" providerId="LiveId" clId="{3C37E09B-BBA2-455A-9B3F-BAD5B89EAD81}" dt="2023-10-09T09:10:35.713" v="917" actId="478"/>
          <ac:picMkLst>
            <pc:docMk/>
            <pc:sldMk cId="2633516426" sldId="2147469120"/>
            <ac:picMk id="3" creationId="{B7452982-FC81-4584-A6C9-CDBB7284743A}"/>
          </ac:picMkLst>
        </pc:picChg>
        <pc:picChg chg="add del mod">
          <ac:chgData name="Alan Russell" userId="96f007d05a59f253" providerId="LiveId" clId="{3C37E09B-BBA2-455A-9B3F-BAD5B89EAD81}" dt="2023-10-09T09:13:23.851" v="923" actId="478"/>
          <ac:picMkLst>
            <pc:docMk/>
            <pc:sldMk cId="2633516426" sldId="2147469120"/>
            <ac:picMk id="8" creationId="{492AC482-6A18-02F2-19B8-E9A19467823E}"/>
          </ac:picMkLst>
        </pc:picChg>
        <pc:picChg chg="add del mod modCrop">
          <ac:chgData name="Alan Russell" userId="96f007d05a59f253" providerId="LiveId" clId="{3C37E09B-BBA2-455A-9B3F-BAD5B89EAD81}" dt="2023-10-09T09:20:25.481" v="1081" actId="478"/>
          <ac:picMkLst>
            <pc:docMk/>
            <pc:sldMk cId="2633516426" sldId="2147469120"/>
            <ac:picMk id="10" creationId="{A4D60587-2772-7389-B8FF-F77679D6DB6E}"/>
          </ac:picMkLst>
        </pc:picChg>
        <pc:picChg chg="add mod modCrop">
          <ac:chgData name="Alan Russell" userId="96f007d05a59f253" providerId="LiveId" clId="{3C37E09B-BBA2-455A-9B3F-BAD5B89EAD81}" dt="2023-10-09T11:03:06.601" v="4512" actId="14100"/>
          <ac:picMkLst>
            <pc:docMk/>
            <pc:sldMk cId="2633516426" sldId="2147469120"/>
            <ac:picMk id="12" creationId="{ED0F82B4-89ED-B2D8-9285-55063B71B133}"/>
          </ac:picMkLst>
        </pc:picChg>
        <pc:picChg chg="add mod">
          <ac:chgData name="Alan Russell" userId="96f007d05a59f253" providerId="LiveId" clId="{3C37E09B-BBA2-455A-9B3F-BAD5B89EAD81}" dt="2023-10-09T11:03:10.911" v="4513" actId="1076"/>
          <ac:picMkLst>
            <pc:docMk/>
            <pc:sldMk cId="2633516426" sldId="2147469120"/>
            <ac:picMk id="16" creationId="{123AED9D-5A0C-1C14-0AD0-567D08730C89}"/>
          </ac:picMkLst>
        </pc:picChg>
        <pc:picChg chg="add mod modCrop">
          <ac:chgData name="Alan Russell" userId="96f007d05a59f253" providerId="LiveId" clId="{3C37E09B-BBA2-455A-9B3F-BAD5B89EAD81}" dt="2023-10-09T09:34:25.142" v="1314" actId="1076"/>
          <ac:picMkLst>
            <pc:docMk/>
            <pc:sldMk cId="2633516426" sldId="2147469120"/>
            <ac:picMk id="18" creationId="{F2591841-52A2-6938-F0D7-4BB11D8DF538}"/>
          </ac:picMkLst>
        </pc:picChg>
        <pc:picChg chg="add mod modCrop">
          <ac:chgData name="Alan Russell" userId="96f007d05a59f253" providerId="LiveId" clId="{3C37E09B-BBA2-455A-9B3F-BAD5B89EAD81}" dt="2023-10-09T09:32:27.980" v="1172" actId="14100"/>
          <ac:picMkLst>
            <pc:docMk/>
            <pc:sldMk cId="2633516426" sldId="2147469120"/>
            <ac:picMk id="20" creationId="{79F8E6F3-7FB0-6412-F099-36F7C9E79B41}"/>
          </ac:picMkLst>
        </pc:picChg>
      </pc:sldChg>
      <pc:sldChg chg="modSp mod">
        <pc:chgData name="Alan Russell" userId="96f007d05a59f253" providerId="LiveId" clId="{3C37E09B-BBA2-455A-9B3F-BAD5B89EAD81}" dt="2023-10-09T09:02:50.901" v="690" actId="20577"/>
        <pc:sldMkLst>
          <pc:docMk/>
          <pc:sldMk cId="1014052843" sldId="2147469121"/>
        </pc:sldMkLst>
        <pc:spChg chg="mod">
          <ac:chgData name="Alan Russell" userId="96f007d05a59f253" providerId="LiveId" clId="{3C37E09B-BBA2-455A-9B3F-BAD5B89EAD81}" dt="2023-10-09T09:02:50.901" v="690" actId="20577"/>
          <ac:spMkLst>
            <pc:docMk/>
            <pc:sldMk cId="1014052843" sldId="2147469121"/>
            <ac:spMk id="3" creationId="{81C3CFA3-538B-485F-8BC0-851D9EBEBB54}"/>
          </ac:spMkLst>
        </pc:spChg>
      </pc:sldChg>
      <pc:sldChg chg="delSp modSp mod">
        <pc:chgData name="Alan Russell" userId="96f007d05a59f253" providerId="LiveId" clId="{3C37E09B-BBA2-455A-9B3F-BAD5B89EAD81}" dt="2023-10-09T11:41:38.266" v="6761" actId="20577"/>
        <pc:sldMkLst>
          <pc:docMk/>
          <pc:sldMk cId="1865690647" sldId="2147469122"/>
        </pc:sldMkLst>
        <pc:spChg chg="mod">
          <ac:chgData name="Alan Russell" userId="96f007d05a59f253" providerId="LiveId" clId="{3C37E09B-BBA2-455A-9B3F-BAD5B89EAD81}" dt="2023-10-09T10:04:00.252" v="2895" actId="20577"/>
          <ac:spMkLst>
            <pc:docMk/>
            <pc:sldMk cId="1865690647" sldId="2147469122"/>
            <ac:spMk id="2" creationId="{A2442475-7BAF-4A2F-9F23-82968FDC574E}"/>
          </ac:spMkLst>
        </pc:spChg>
        <pc:spChg chg="del">
          <ac:chgData name="Alan Russell" userId="96f007d05a59f253" providerId="LiveId" clId="{3C37E09B-BBA2-455A-9B3F-BAD5B89EAD81}" dt="2023-10-09T09:36:30.112" v="1529" actId="478"/>
          <ac:spMkLst>
            <pc:docMk/>
            <pc:sldMk cId="1865690647" sldId="2147469122"/>
            <ac:spMk id="4" creationId="{82B175DB-5798-4C08-9928-42BEDDA8EFC4}"/>
          </ac:spMkLst>
        </pc:spChg>
        <pc:spChg chg="del mod">
          <ac:chgData name="Alan Russell" userId="96f007d05a59f253" providerId="LiveId" clId="{3C37E09B-BBA2-455A-9B3F-BAD5B89EAD81}" dt="2023-10-09T09:44:08.763" v="2504" actId="478"/>
          <ac:spMkLst>
            <pc:docMk/>
            <pc:sldMk cId="1865690647" sldId="2147469122"/>
            <ac:spMk id="5" creationId="{1969262B-96E1-41D3-B593-065353793049}"/>
          </ac:spMkLst>
        </pc:spChg>
        <pc:spChg chg="mod">
          <ac:chgData name="Alan Russell" userId="96f007d05a59f253" providerId="LiveId" clId="{3C37E09B-BBA2-455A-9B3F-BAD5B89EAD81}" dt="2023-10-09T09:45:12.529" v="2643" actId="14100"/>
          <ac:spMkLst>
            <pc:docMk/>
            <pc:sldMk cId="1865690647" sldId="2147469122"/>
            <ac:spMk id="6" creationId="{AC3E9B45-D9B0-4D55-BFF4-5546ADF0AF6C}"/>
          </ac:spMkLst>
        </pc:spChg>
        <pc:spChg chg="del">
          <ac:chgData name="Alan Russell" userId="96f007d05a59f253" providerId="LiveId" clId="{3C37E09B-BBA2-455A-9B3F-BAD5B89EAD81}" dt="2023-10-09T09:36:26.473" v="1528" actId="478"/>
          <ac:spMkLst>
            <pc:docMk/>
            <pc:sldMk cId="1865690647" sldId="2147469122"/>
            <ac:spMk id="7" creationId="{B0A49685-E2B9-4796-8446-F84B129DF513}"/>
          </ac:spMkLst>
        </pc:spChg>
        <pc:spChg chg="del">
          <ac:chgData name="Alan Russell" userId="96f007d05a59f253" providerId="LiveId" clId="{3C37E09B-BBA2-455A-9B3F-BAD5B89EAD81}" dt="2023-10-09T09:36:26.473" v="1528" actId="478"/>
          <ac:spMkLst>
            <pc:docMk/>
            <pc:sldMk cId="1865690647" sldId="2147469122"/>
            <ac:spMk id="8" creationId="{50BA77EE-A025-43C3-919A-87524A167025}"/>
          </ac:spMkLst>
        </pc:spChg>
        <pc:spChg chg="del mod">
          <ac:chgData name="Alan Russell" userId="96f007d05a59f253" providerId="LiveId" clId="{3C37E09B-BBA2-455A-9B3F-BAD5B89EAD81}" dt="2023-10-09T09:36:39.469" v="1549"/>
          <ac:spMkLst>
            <pc:docMk/>
            <pc:sldMk cId="1865690647" sldId="2147469122"/>
            <ac:spMk id="9" creationId="{5792A41A-D558-4C2C-A78F-38D6409415DE}"/>
          </ac:spMkLst>
        </pc:spChg>
        <pc:spChg chg="mod">
          <ac:chgData name="Alan Russell" userId="96f007d05a59f253" providerId="LiveId" clId="{3C37E09B-BBA2-455A-9B3F-BAD5B89EAD81}" dt="2023-10-09T11:41:38.266" v="6761" actId="20577"/>
          <ac:spMkLst>
            <pc:docMk/>
            <pc:sldMk cId="1865690647" sldId="2147469122"/>
            <ac:spMk id="10" creationId="{0CDFFE66-594A-4C8E-837D-759993C885BE}"/>
          </ac:spMkLst>
        </pc:spChg>
        <pc:spChg chg="del">
          <ac:chgData name="Alan Russell" userId="96f007d05a59f253" providerId="LiveId" clId="{3C37E09B-BBA2-455A-9B3F-BAD5B89EAD81}" dt="2023-10-09T09:36:26.473" v="1528" actId="478"/>
          <ac:spMkLst>
            <pc:docMk/>
            <pc:sldMk cId="1865690647" sldId="2147469122"/>
            <ac:spMk id="11" creationId="{B387B2F8-E354-4107-86A7-B60D48962B61}"/>
          </ac:spMkLst>
        </pc:spChg>
        <pc:spChg chg="del">
          <ac:chgData name="Alan Russell" userId="96f007d05a59f253" providerId="LiveId" clId="{3C37E09B-BBA2-455A-9B3F-BAD5B89EAD81}" dt="2023-10-09T09:36:26.473" v="1528" actId="478"/>
          <ac:spMkLst>
            <pc:docMk/>
            <pc:sldMk cId="1865690647" sldId="2147469122"/>
            <ac:spMk id="12" creationId="{112FF47C-10F3-4DFB-A38E-81203D57D907}"/>
          </ac:spMkLst>
        </pc:spChg>
        <pc:spChg chg="del">
          <ac:chgData name="Alan Russell" userId="96f007d05a59f253" providerId="LiveId" clId="{3C37E09B-BBA2-455A-9B3F-BAD5B89EAD81}" dt="2023-10-09T09:36:26.473" v="1528" actId="478"/>
          <ac:spMkLst>
            <pc:docMk/>
            <pc:sldMk cId="1865690647" sldId="2147469122"/>
            <ac:spMk id="13" creationId="{29A4809F-C956-422B-9119-3760288F36A2}"/>
          </ac:spMkLst>
        </pc:spChg>
        <pc:spChg chg="del">
          <ac:chgData name="Alan Russell" userId="96f007d05a59f253" providerId="LiveId" clId="{3C37E09B-BBA2-455A-9B3F-BAD5B89EAD81}" dt="2023-10-09T09:36:26.473" v="1528" actId="478"/>
          <ac:spMkLst>
            <pc:docMk/>
            <pc:sldMk cId="1865690647" sldId="2147469122"/>
            <ac:spMk id="14" creationId="{8353B6CE-F9AE-4AD4-AED2-071A42463224}"/>
          </ac:spMkLst>
        </pc:spChg>
        <pc:spChg chg="del">
          <ac:chgData name="Alan Russell" userId="96f007d05a59f253" providerId="LiveId" clId="{3C37E09B-BBA2-455A-9B3F-BAD5B89EAD81}" dt="2023-10-09T09:36:26.473" v="1528" actId="478"/>
          <ac:spMkLst>
            <pc:docMk/>
            <pc:sldMk cId="1865690647" sldId="2147469122"/>
            <ac:spMk id="15" creationId="{4534E051-B6B8-449C-9AF5-59B6A7FDC674}"/>
          </ac:spMkLst>
        </pc:spChg>
      </pc:sldChg>
      <pc:sldChg chg="del">
        <pc:chgData name="Alan Russell" userId="96f007d05a59f253" providerId="LiveId" clId="{3C37E09B-BBA2-455A-9B3F-BAD5B89EAD81}" dt="2023-10-09T10:34:24.212" v="3163" actId="47"/>
        <pc:sldMkLst>
          <pc:docMk/>
          <pc:sldMk cId="2845018670" sldId="2147469123"/>
        </pc:sldMkLst>
      </pc:sldChg>
      <pc:sldChg chg="addSp delSp modSp mod">
        <pc:chgData name="Alan Russell" userId="96f007d05a59f253" providerId="LiveId" clId="{3C37E09B-BBA2-455A-9B3F-BAD5B89EAD81}" dt="2023-10-09T10:55:11.426" v="4066" actId="1076"/>
        <pc:sldMkLst>
          <pc:docMk/>
          <pc:sldMk cId="2158626614" sldId="2147469124"/>
        </pc:sldMkLst>
        <pc:spChg chg="mod">
          <ac:chgData name="Alan Russell" userId="96f007d05a59f253" providerId="LiveId" clId="{3C37E09B-BBA2-455A-9B3F-BAD5B89EAD81}" dt="2023-10-09T10:53:51.482" v="4029" actId="20577"/>
          <ac:spMkLst>
            <pc:docMk/>
            <pc:sldMk cId="2158626614" sldId="2147469124"/>
            <ac:spMk id="2" creationId="{08CE031A-B422-43BD-A640-2C9A896F7301}"/>
          </ac:spMkLst>
        </pc:spChg>
        <pc:spChg chg="del">
          <ac:chgData name="Alan Russell" userId="96f007d05a59f253" providerId="LiveId" clId="{3C37E09B-BBA2-455A-9B3F-BAD5B89EAD81}" dt="2023-10-09T10:45:22.392" v="3790" actId="478"/>
          <ac:spMkLst>
            <pc:docMk/>
            <pc:sldMk cId="2158626614" sldId="2147469124"/>
            <ac:spMk id="4" creationId="{63D6EA4D-95EF-4F25-AE1A-ABAC0AD9E01E}"/>
          </ac:spMkLst>
        </pc:spChg>
        <pc:spChg chg="mod">
          <ac:chgData name="Alan Russell" userId="96f007d05a59f253" providerId="LiveId" clId="{3C37E09B-BBA2-455A-9B3F-BAD5B89EAD81}" dt="2023-10-09T10:55:11.426" v="4066" actId="1076"/>
          <ac:spMkLst>
            <pc:docMk/>
            <pc:sldMk cId="2158626614" sldId="2147469124"/>
            <ac:spMk id="5" creationId="{5DE0B49E-3841-4ECE-8EFE-9A5796060272}"/>
          </ac:spMkLst>
        </pc:spChg>
        <pc:spChg chg="add del mod">
          <ac:chgData name="Alan Russell" userId="96f007d05a59f253" providerId="LiveId" clId="{3C37E09B-BBA2-455A-9B3F-BAD5B89EAD81}" dt="2023-10-09T10:48:55.467" v="3880" actId="478"/>
          <ac:spMkLst>
            <pc:docMk/>
            <pc:sldMk cId="2158626614" sldId="2147469124"/>
            <ac:spMk id="6" creationId="{A914D455-5489-4693-89E5-FED3B731F192}"/>
          </ac:spMkLst>
        </pc:spChg>
        <pc:spChg chg="mod">
          <ac:chgData name="Alan Russell" userId="96f007d05a59f253" providerId="LiveId" clId="{3C37E09B-BBA2-455A-9B3F-BAD5B89EAD81}" dt="2023-10-09T10:55:11.426" v="4066" actId="1076"/>
          <ac:spMkLst>
            <pc:docMk/>
            <pc:sldMk cId="2158626614" sldId="2147469124"/>
            <ac:spMk id="7" creationId="{36F701FE-842D-40B4-9920-A59D55520209}"/>
          </ac:spMkLst>
        </pc:spChg>
        <pc:spChg chg="mod">
          <ac:chgData name="Alan Russell" userId="96f007d05a59f253" providerId="LiveId" clId="{3C37E09B-BBA2-455A-9B3F-BAD5B89EAD81}" dt="2023-10-09T10:55:11.426" v="4066" actId="1076"/>
          <ac:spMkLst>
            <pc:docMk/>
            <pc:sldMk cId="2158626614" sldId="2147469124"/>
            <ac:spMk id="8" creationId="{8D13695D-86BB-43FB-8AEA-9F4F66DE7F97}"/>
          </ac:spMkLst>
        </pc:spChg>
        <pc:spChg chg="del">
          <ac:chgData name="Alan Russell" userId="96f007d05a59f253" providerId="LiveId" clId="{3C37E09B-BBA2-455A-9B3F-BAD5B89EAD81}" dt="2023-10-09T10:35:06.838" v="3193" actId="478"/>
          <ac:spMkLst>
            <pc:docMk/>
            <pc:sldMk cId="2158626614" sldId="2147469124"/>
            <ac:spMk id="9" creationId="{B9B189DB-B1E0-405D-8304-284828ECB871}"/>
          </ac:spMkLst>
        </pc:spChg>
        <pc:spChg chg="del">
          <ac:chgData name="Alan Russell" userId="96f007d05a59f253" providerId="LiveId" clId="{3C37E09B-BBA2-455A-9B3F-BAD5B89EAD81}" dt="2023-10-09T10:35:07.513" v="3194" actId="478"/>
          <ac:spMkLst>
            <pc:docMk/>
            <pc:sldMk cId="2158626614" sldId="2147469124"/>
            <ac:spMk id="10" creationId="{78D39E52-AFC1-4F89-8C31-0F1665F5BCE1}"/>
          </ac:spMkLst>
        </pc:spChg>
        <pc:spChg chg="del">
          <ac:chgData name="Alan Russell" userId="96f007d05a59f253" providerId="LiveId" clId="{3C37E09B-BBA2-455A-9B3F-BAD5B89EAD81}" dt="2023-10-09T10:35:11.761" v="3195" actId="478"/>
          <ac:spMkLst>
            <pc:docMk/>
            <pc:sldMk cId="2158626614" sldId="2147469124"/>
            <ac:spMk id="11" creationId="{29FDCF5E-1C7D-47EA-9D69-29E0C7007EC0}"/>
          </ac:spMkLst>
        </pc:spChg>
        <pc:spChg chg="del">
          <ac:chgData name="Alan Russell" userId="96f007d05a59f253" providerId="LiveId" clId="{3C37E09B-BBA2-455A-9B3F-BAD5B89EAD81}" dt="2023-10-09T10:35:14.017" v="3196" actId="478"/>
          <ac:spMkLst>
            <pc:docMk/>
            <pc:sldMk cId="2158626614" sldId="2147469124"/>
            <ac:spMk id="12" creationId="{23F7635A-8D3C-4BCB-8137-DE1D59021CDC}"/>
          </ac:spMkLst>
        </pc:spChg>
        <pc:spChg chg="del">
          <ac:chgData name="Alan Russell" userId="96f007d05a59f253" providerId="LiveId" clId="{3C37E09B-BBA2-455A-9B3F-BAD5B89EAD81}" dt="2023-10-09T10:40:43.385" v="3555" actId="478"/>
          <ac:spMkLst>
            <pc:docMk/>
            <pc:sldMk cId="2158626614" sldId="2147469124"/>
            <ac:spMk id="13" creationId="{372BE630-93D4-4ED4-85AE-14F17052CB68}"/>
          </ac:spMkLst>
        </pc:spChg>
        <pc:spChg chg="add del mod">
          <ac:chgData name="Alan Russell" userId="96f007d05a59f253" providerId="LiveId" clId="{3C37E09B-BBA2-455A-9B3F-BAD5B89EAD81}" dt="2023-10-09T10:54:56.506" v="4065" actId="478"/>
          <ac:spMkLst>
            <pc:docMk/>
            <pc:sldMk cId="2158626614" sldId="2147469124"/>
            <ac:spMk id="14" creationId="{A479B32F-E781-4A61-9032-FA6599D66D9C}"/>
          </ac:spMkLst>
        </pc:spChg>
        <pc:spChg chg="del">
          <ac:chgData name="Alan Russell" userId="96f007d05a59f253" providerId="LiveId" clId="{3C37E09B-BBA2-455A-9B3F-BAD5B89EAD81}" dt="2023-10-09T10:40:03.901" v="3472" actId="478"/>
          <ac:spMkLst>
            <pc:docMk/>
            <pc:sldMk cId="2158626614" sldId="2147469124"/>
            <ac:spMk id="15" creationId="{289F5845-16ED-4CB4-8747-A899152B3978}"/>
          </ac:spMkLst>
        </pc:spChg>
        <pc:spChg chg="del">
          <ac:chgData name="Alan Russell" userId="96f007d05a59f253" providerId="LiveId" clId="{3C37E09B-BBA2-455A-9B3F-BAD5B89EAD81}" dt="2023-10-09T10:40:53.800" v="3557" actId="478"/>
          <ac:spMkLst>
            <pc:docMk/>
            <pc:sldMk cId="2158626614" sldId="2147469124"/>
            <ac:spMk id="16" creationId="{5918C3BA-84B3-4F56-8926-329B1A348938}"/>
          </ac:spMkLst>
        </pc:spChg>
        <pc:spChg chg="del mod">
          <ac:chgData name="Alan Russell" userId="96f007d05a59f253" providerId="LiveId" clId="{3C37E09B-BBA2-455A-9B3F-BAD5B89EAD81}" dt="2023-10-09T10:51:10.849" v="3903" actId="478"/>
          <ac:spMkLst>
            <pc:docMk/>
            <pc:sldMk cId="2158626614" sldId="2147469124"/>
            <ac:spMk id="17" creationId="{7721BF50-B264-4546-B6B6-04664DE9FA4B}"/>
          </ac:spMkLst>
        </pc:spChg>
        <pc:spChg chg="del">
          <ac:chgData name="Alan Russell" userId="96f007d05a59f253" providerId="LiveId" clId="{3C37E09B-BBA2-455A-9B3F-BAD5B89EAD81}" dt="2023-10-09T10:41:11.982" v="3561" actId="478"/>
          <ac:spMkLst>
            <pc:docMk/>
            <pc:sldMk cId="2158626614" sldId="2147469124"/>
            <ac:spMk id="18" creationId="{115BF20E-C7EE-472A-88DE-D1B216F09D2D}"/>
          </ac:spMkLst>
        </pc:spChg>
        <pc:spChg chg="del">
          <ac:chgData name="Alan Russell" userId="96f007d05a59f253" providerId="LiveId" clId="{3C37E09B-BBA2-455A-9B3F-BAD5B89EAD81}" dt="2023-10-09T10:41:11.017" v="3560" actId="478"/>
          <ac:spMkLst>
            <pc:docMk/>
            <pc:sldMk cId="2158626614" sldId="2147469124"/>
            <ac:spMk id="19" creationId="{2686F508-6759-4300-ADD4-EB811794AEEC}"/>
          </ac:spMkLst>
        </pc:spChg>
        <pc:spChg chg="del mod">
          <ac:chgData name="Alan Russell" userId="96f007d05a59f253" providerId="LiveId" clId="{3C37E09B-BBA2-455A-9B3F-BAD5B89EAD81}" dt="2023-10-09T10:54:56.506" v="4065" actId="478"/>
          <ac:spMkLst>
            <pc:docMk/>
            <pc:sldMk cId="2158626614" sldId="2147469124"/>
            <ac:spMk id="29" creationId="{55E7AEC5-FE1A-444C-8542-8351FFD80063}"/>
          </ac:spMkLst>
        </pc:spChg>
        <pc:spChg chg="del mod">
          <ac:chgData name="Alan Russell" userId="96f007d05a59f253" providerId="LiveId" clId="{3C37E09B-BBA2-455A-9B3F-BAD5B89EAD81}" dt="2023-10-09T10:47:42.512" v="3871" actId="478"/>
          <ac:spMkLst>
            <pc:docMk/>
            <pc:sldMk cId="2158626614" sldId="2147469124"/>
            <ac:spMk id="32" creationId="{EE80EC39-DE50-4E34-BF78-8FB2D612B6D8}"/>
          </ac:spMkLst>
        </pc:spChg>
        <pc:spChg chg="mod">
          <ac:chgData name="Alan Russell" userId="96f007d05a59f253" providerId="LiveId" clId="{3C37E09B-BBA2-455A-9B3F-BAD5B89EAD81}" dt="2023-10-09T10:55:11.426" v="4066" actId="1076"/>
          <ac:spMkLst>
            <pc:docMk/>
            <pc:sldMk cId="2158626614" sldId="2147469124"/>
            <ac:spMk id="33" creationId="{20DD014F-F238-445D-90D3-B7DA85632A87}"/>
          </ac:spMkLst>
        </pc:spChg>
        <pc:spChg chg="mod">
          <ac:chgData name="Alan Russell" userId="96f007d05a59f253" providerId="LiveId" clId="{3C37E09B-BBA2-455A-9B3F-BAD5B89EAD81}" dt="2023-10-09T10:55:11.426" v="4066" actId="1076"/>
          <ac:spMkLst>
            <pc:docMk/>
            <pc:sldMk cId="2158626614" sldId="2147469124"/>
            <ac:spMk id="36" creationId="{68C75C35-16F9-4EFB-9430-AAFC9E086320}"/>
          </ac:spMkLst>
        </pc:spChg>
        <pc:spChg chg="del">
          <ac:chgData name="Alan Russell" userId="96f007d05a59f253" providerId="LiveId" clId="{3C37E09B-BBA2-455A-9B3F-BAD5B89EAD81}" dt="2023-10-09T10:37:41.528" v="3270" actId="478"/>
          <ac:spMkLst>
            <pc:docMk/>
            <pc:sldMk cId="2158626614" sldId="2147469124"/>
            <ac:spMk id="37" creationId="{804EB179-AEF4-4678-8BAE-8E8DC8AD6C40}"/>
          </ac:spMkLst>
        </pc:spChg>
        <pc:spChg chg="del mod">
          <ac:chgData name="Alan Russell" userId="96f007d05a59f253" providerId="LiveId" clId="{3C37E09B-BBA2-455A-9B3F-BAD5B89EAD81}" dt="2023-10-09T10:54:56.506" v="4065" actId="478"/>
          <ac:spMkLst>
            <pc:docMk/>
            <pc:sldMk cId="2158626614" sldId="2147469124"/>
            <ac:spMk id="38" creationId="{64412906-53A3-40AE-8067-AA11BAC9CEEB}"/>
          </ac:spMkLst>
        </pc:spChg>
        <pc:spChg chg="mod">
          <ac:chgData name="Alan Russell" userId="96f007d05a59f253" providerId="LiveId" clId="{3C37E09B-BBA2-455A-9B3F-BAD5B89EAD81}" dt="2023-10-09T10:55:11.426" v="4066" actId="1076"/>
          <ac:spMkLst>
            <pc:docMk/>
            <pc:sldMk cId="2158626614" sldId="2147469124"/>
            <ac:spMk id="40" creationId="{20F4ABFE-926E-414C-87FB-74CE5FD5ACE8}"/>
          </ac:spMkLst>
        </pc:spChg>
        <pc:spChg chg="add mod">
          <ac:chgData name="Alan Russell" userId="96f007d05a59f253" providerId="LiveId" clId="{3C37E09B-BBA2-455A-9B3F-BAD5B89EAD81}" dt="2023-10-09T10:55:11.426" v="4066" actId="1076"/>
          <ac:spMkLst>
            <pc:docMk/>
            <pc:sldMk cId="2158626614" sldId="2147469124"/>
            <ac:spMk id="64" creationId="{90630FAF-80F0-A107-3BB8-984CCFD777E6}"/>
          </ac:spMkLst>
        </pc:spChg>
        <pc:spChg chg="add mod">
          <ac:chgData name="Alan Russell" userId="96f007d05a59f253" providerId="LiveId" clId="{3C37E09B-BBA2-455A-9B3F-BAD5B89EAD81}" dt="2023-10-09T10:55:11.426" v="4066" actId="1076"/>
          <ac:spMkLst>
            <pc:docMk/>
            <pc:sldMk cId="2158626614" sldId="2147469124"/>
            <ac:spMk id="66" creationId="{86655CE3-8749-D360-9A3C-63D1256B813C}"/>
          </ac:spMkLst>
        </pc:spChg>
        <pc:spChg chg="add del mod">
          <ac:chgData name="Alan Russell" userId="96f007d05a59f253" providerId="LiveId" clId="{3C37E09B-BBA2-455A-9B3F-BAD5B89EAD81}" dt="2023-10-09T10:46:13.645" v="3802"/>
          <ac:spMkLst>
            <pc:docMk/>
            <pc:sldMk cId="2158626614" sldId="2147469124"/>
            <ac:spMk id="72" creationId="{0C0BD614-E385-BDCF-8A1B-A02D41D11586}"/>
          </ac:spMkLst>
        </pc:spChg>
        <pc:spChg chg="add mod">
          <ac:chgData name="Alan Russell" userId="96f007d05a59f253" providerId="LiveId" clId="{3C37E09B-BBA2-455A-9B3F-BAD5B89EAD81}" dt="2023-10-09T10:55:11.426" v="4066" actId="1076"/>
          <ac:spMkLst>
            <pc:docMk/>
            <pc:sldMk cId="2158626614" sldId="2147469124"/>
            <ac:spMk id="73" creationId="{1E11EB81-0E6B-156B-9A8E-5FC7449FF5FC}"/>
          </ac:spMkLst>
        </pc:spChg>
        <pc:spChg chg="add del mod">
          <ac:chgData name="Alan Russell" userId="96f007d05a59f253" providerId="LiveId" clId="{3C37E09B-BBA2-455A-9B3F-BAD5B89EAD81}" dt="2023-10-09T10:53:14.204" v="3981" actId="21"/>
          <ac:spMkLst>
            <pc:docMk/>
            <pc:sldMk cId="2158626614" sldId="2147469124"/>
            <ac:spMk id="111" creationId="{634E8F30-A1E9-C400-4F93-FAF7C855269A}"/>
          </ac:spMkLst>
        </pc:spChg>
        <pc:spChg chg="add del mod">
          <ac:chgData name="Alan Russell" userId="96f007d05a59f253" providerId="LiveId" clId="{3C37E09B-BBA2-455A-9B3F-BAD5B89EAD81}" dt="2023-10-09T10:54:56.506" v="4065" actId="478"/>
          <ac:spMkLst>
            <pc:docMk/>
            <pc:sldMk cId="2158626614" sldId="2147469124"/>
            <ac:spMk id="115" creationId="{C0FCAD88-44F1-A5BC-328C-C1ADA21EE46E}"/>
          </ac:spMkLst>
        </pc:spChg>
        <pc:cxnChg chg="add del mod">
          <ac:chgData name="Alan Russell" userId="96f007d05a59f253" providerId="LiveId" clId="{3C37E09B-BBA2-455A-9B3F-BAD5B89EAD81}" dt="2023-10-09T10:37:04.048" v="3223"/>
          <ac:cxnSpMkLst>
            <pc:docMk/>
            <pc:sldMk cId="2158626614" sldId="2147469124"/>
            <ac:cxnSpMk id="3" creationId="{5DBEA866-85A9-9473-D5E4-7ACD9BB1FC94}"/>
          </ac:cxnSpMkLst>
        </pc:cxnChg>
        <pc:cxnChg chg="del mod">
          <ac:chgData name="Alan Russell" userId="96f007d05a59f253" providerId="LiveId" clId="{3C37E09B-BBA2-455A-9B3F-BAD5B89EAD81}" dt="2023-10-09T10:35:16.319" v="3197" actId="478"/>
          <ac:cxnSpMkLst>
            <pc:docMk/>
            <pc:sldMk cId="2158626614" sldId="2147469124"/>
            <ac:cxnSpMk id="20" creationId="{A96685E7-517D-43BA-BEB8-6F7560B0753B}"/>
          </ac:cxnSpMkLst>
        </pc:cxnChg>
        <pc:cxnChg chg="del mod">
          <ac:chgData name="Alan Russell" userId="96f007d05a59f253" providerId="LiveId" clId="{3C37E09B-BBA2-455A-9B3F-BAD5B89EAD81}" dt="2023-10-09T10:35:17.944" v="3198" actId="478"/>
          <ac:cxnSpMkLst>
            <pc:docMk/>
            <pc:sldMk cId="2158626614" sldId="2147469124"/>
            <ac:cxnSpMk id="21" creationId="{D6EFBF89-02D1-4182-AE98-F4A5E24E2F91}"/>
          </ac:cxnSpMkLst>
        </pc:cxnChg>
        <pc:cxnChg chg="del mod">
          <ac:chgData name="Alan Russell" userId="96f007d05a59f253" providerId="LiveId" clId="{3C37E09B-BBA2-455A-9B3F-BAD5B89EAD81}" dt="2023-10-09T10:35:19.952" v="3199" actId="478"/>
          <ac:cxnSpMkLst>
            <pc:docMk/>
            <pc:sldMk cId="2158626614" sldId="2147469124"/>
            <ac:cxnSpMk id="22" creationId="{298449EE-0BAC-4EAC-A177-017F06EE9EC2}"/>
          </ac:cxnSpMkLst>
        </pc:cxnChg>
        <pc:cxnChg chg="del mod">
          <ac:chgData name="Alan Russell" userId="96f007d05a59f253" providerId="LiveId" clId="{3C37E09B-BBA2-455A-9B3F-BAD5B89EAD81}" dt="2023-10-09T10:42:06.225" v="3603" actId="478"/>
          <ac:cxnSpMkLst>
            <pc:docMk/>
            <pc:sldMk cId="2158626614" sldId="2147469124"/>
            <ac:cxnSpMk id="23" creationId="{60EDD227-DCA6-4496-8732-30BAF217D5D5}"/>
          </ac:cxnSpMkLst>
        </pc:cxnChg>
        <pc:cxnChg chg="del mod">
          <ac:chgData name="Alan Russell" userId="96f007d05a59f253" providerId="LiveId" clId="{3C37E09B-BBA2-455A-9B3F-BAD5B89EAD81}" dt="2023-10-09T10:54:56.506" v="4065" actId="478"/>
          <ac:cxnSpMkLst>
            <pc:docMk/>
            <pc:sldMk cId="2158626614" sldId="2147469124"/>
            <ac:cxnSpMk id="24" creationId="{5E60F223-A174-4F39-9E92-320AAF982911}"/>
          </ac:cxnSpMkLst>
        </pc:cxnChg>
        <pc:cxnChg chg="del mod">
          <ac:chgData name="Alan Russell" userId="96f007d05a59f253" providerId="LiveId" clId="{3C37E09B-BBA2-455A-9B3F-BAD5B89EAD81}" dt="2023-10-09T10:46:41.540" v="3848" actId="478"/>
          <ac:cxnSpMkLst>
            <pc:docMk/>
            <pc:sldMk cId="2158626614" sldId="2147469124"/>
            <ac:cxnSpMk id="25" creationId="{C7506BD8-B0D2-4223-B07B-398973950BAA}"/>
          </ac:cxnSpMkLst>
        </pc:cxnChg>
        <pc:cxnChg chg="del mod">
          <ac:chgData name="Alan Russell" userId="96f007d05a59f253" providerId="LiveId" clId="{3C37E09B-BBA2-455A-9B3F-BAD5B89EAD81}" dt="2023-10-09T10:40:49.281" v="3556" actId="478"/>
          <ac:cxnSpMkLst>
            <pc:docMk/>
            <pc:sldMk cId="2158626614" sldId="2147469124"/>
            <ac:cxnSpMk id="26" creationId="{BEA13803-682E-4954-A718-A83B91B034F9}"/>
          </ac:cxnSpMkLst>
        </pc:cxnChg>
        <pc:cxnChg chg="del mod">
          <ac:chgData name="Alan Russell" userId="96f007d05a59f253" providerId="LiveId" clId="{3C37E09B-BBA2-455A-9B3F-BAD5B89EAD81}" dt="2023-10-09T10:54:56.506" v="4065" actId="478"/>
          <ac:cxnSpMkLst>
            <pc:docMk/>
            <pc:sldMk cId="2158626614" sldId="2147469124"/>
            <ac:cxnSpMk id="27" creationId="{8395B7C5-7A57-4F63-86FD-BF8EBC556D57}"/>
          </ac:cxnSpMkLst>
        </pc:cxnChg>
        <pc:cxnChg chg="del mod">
          <ac:chgData name="Alan Russell" userId="96f007d05a59f253" providerId="LiveId" clId="{3C37E09B-BBA2-455A-9B3F-BAD5B89EAD81}" dt="2023-10-09T10:40:57.066" v="3558" actId="478"/>
          <ac:cxnSpMkLst>
            <pc:docMk/>
            <pc:sldMk cId="2158626614" sldId="2147469124"/>
            <ac:cxnSpMk id="28" creationId="{EC7F4E8D-27AF-4DFC-B1FD-496157536F44}"/>
          </ac:cxnSpMkLst>
        </pc:cxnChg>
        <pc:cxnChg chg="del mod">
          <ac:chgData name="Alan Russell" userId="96f007d05a59f253" providerId="LiveId" clId="{3C37E09B-BBA2-455A-9B3F-BAD5B89EAD81}" dt="2023-10-09T10:51:12.057" v="3904" actId="478"/>
          <ac:cxnSpMkLst>
            <pc:docMk/>
            <pc:sldMk cId="2158626614" sldId="2147469124"/>
            <ac:cxnSpMk id="30" creationId="{8268C41C-3C5B-4A8C-BE36-16602A28ECC9}"/>
          </ac:cxnSpMkLst>
        </pc:cxnChg>
        <pc:cxnChg chg="del mod">
          <ac:chgData name="Alan Russell" userId="96f007d05a59f253" providerId="LiveId" clId="{3C37E09B-BBA2-455A-9B3F-BAD5B89EAD81}" dt="2023-10-09T10:39:32.320" v="3466" actId="478"/>
          <ac:cxnSpMkLst>
            <pc:docMk/>
            <pc:sldMk cId="2158626614" sldId="2147469124"/>
            <ac:cxnSpMk id="31" creationId="{2F7741E5-141C-4817-9264-EF01496FFA6B}"/>
          </ac:cxnSpMkLst>
        </pc:cxnChg>
        <pc:cxnChg chg="del mod">
          <ac:chgData name="Alan Russell" userId="96f007d05a59f253" providerId="LiveId" clId="{3C37E09B-BBA2-455A-9B3F-BAD5B89EAD81}" dt="2023-10-09T10:38:11.497" v="3289" actId="478"/>
          <ac:cxnSpMkLst>
            <pc:docMk/>
            <pc:sldMk cId="2158626614" sldId="2147469124"/>
            <ac:cxnSpMk id="34" creationId="{81186855-28C3-439E-9A40-533948BE45DA}"/>
          </ac:cxnSpMkLst>
        </pc:cxnChg>
        <pc:cxnChg chg="add del mod">
          <ac:chgData name="Alan Russell" userId="96f007d05a59f253" providerId="LiveId" clId="{3C37E09B-BBA2-455A-9B3F-BAD5B89EAD81}" dt="2023-10-09T10:55:11.426" v="4066" actId="1076"/>
          <ac:cxnSpMkLst>
            <pc:docMk/>
            <pc:sldMk cId="2158626614" sldId="2147469124"/>
            <ac:cxnSpMk id="35" creationId="{7526FEDC-7EE4-4B89-B14B-31B3FC76F6F5}"/>
          </ac:cxnSpMkLst>
        </pc:cxnChg>
        <pc:cxnChg chg="del mod">
          <ac:chgData name="Alan Russell" userId="96f007d05a59f253" providerId="LiveId" clId="{3C37E09B-BBA2-455A-9B3F-BAD5B89EAD81}" dt="2023-10-09T10:40:59.981" v="3559" actId="478"/>
          <ac:cxnSpMkLst>
            <pc:docMk/>
            <pc:sldMk cId="2158626614" sldId="2147469124"/>
            <ac:cxnSpMk id="39" creationId="{5A4625DA-CA3E-445C-A8C5-CE584A927C5A}"/>
          </ac:cxnSpMkLst>
        </pc:cxnChg>
        <pc:cxnChg chg="add mod">
          <ac:chgData name="Alan Russell" userId="96f007d05a59f253" providerId="LiveId" clId="{3C37E09B-BBA2-455A-9B3F-BAD5B89EAD81}" dt="2023-10-09T10:55:11.426" v="4066" actId="1076"/>
          <ac:cxnSpMkLst>
            <pc:docMk/>
            <pc:sldMk cId="2158626614" sldId="2147469124"/>
            <ac:cxnSpMk id="61" creationId="{57308EBF-80CD-8F06-941E-91B5FBEB0AF2}"/>
          </ac:cxnSpMkLst>
        </pc:cxnChg>
        <pc:cxnChg chg="add mod">
          <ac:chgData name="Alan Russell" userId="96f007d05a59f253" providerId="LiveId" clId="{3C37E09B-BBA2-455A-9B3F-BAD5B89EAD81}" dt="2023-10-09T10:55:11.426" v="4066" actId="1076"/>
          <ac:cxnSpMkLst>
            <pc:docMk/>
            <pc:sldMk cId="2158626614" sldId="2147469124"/>
            <ac:cxnSpMk id="74" creationId="{6961C88A-53C6-4421-14F1-ECAF488CE42B}"/>
          </ac:cxnSpMkLst>
        </pc:cxnChg>
        <pc:cxnChg chg="add del mod">
          <ac:chgData name="Alan Russell" userId="96f007d05a59f253" providerId="LiveId" clId="{3C37E09B-BBA2-455A-9B3F-BAD5B89EAD81}" dt="2023-10-09T10:54:56.506" v="4065" actId="478"/>
          <ac:cxnSpMkLst>
            <pc:docMk/>
            <pc:sldMk cId="2158626614" sldId="2147469124"/>
            <ac:cxnSpMk id="77" creationId="{BFA15EE3-F32C-5C34-CD66-E883D93C749C}"/>
          </ac:cxnSpMkLst>
        </pc:cxnChg>
        <pc:cxnChg chg="add mod">
          <ac:chgData name="Alan Russell" userId="96f007d05a59f253" providerId="LiveId" clId="{3C37E09B-BBA2-455A-9B3F-BAD5B89EAD81}" dt="2023-10-09T10:55:11.426" v="4066" actId="1076"/>
          <ac:cxnSpMkLst>
            <pc:docMk/>
            <pc:sldMk cId="2158626614" sldId="2147469124"/>
            <ac:cxnSpMk id="95" creationId="{D610EB04-0B10-FC97-BEAD-E80DD69AA3AB}"/>
          </ac:cxnSpMkLst>
        </pc:cxnChg>
        <pc:cxnChg chg="add mod">
          <ac:chgData name="Alan Russell" userId="96f007d05a59f253" providerId="LiveId" clId="{3C37E09B-BBA2-455A-9B3F-BAD5B89EAD81}" dt="2023-10-09T10:55:11.426" v="4066" actId="1076"/>
          <ac:cxnSpMkLst>
            <pc:docMk/>
            <pc:sldMk cId="2158626614" sldId="2147469124"/>
            <ac:cxnSpMk id="100" creationId="{F904AA7A-CDFF-315F-6E85-368EBAE24243}"/>
          </ac:cxnSpMkLst>
        </pc:cxnChg>
        <pc:cxnChg chg="add del mod">
          <ac:chgData name="Alan Russell" userId="96f007d05a59f253" providerId="LiveId" clId="{3C37E09B-BBA2-455A-9B3F-BAD5B89EAD81}" dt="2023-10-09T10:53:19.058" v="3984" actId="21"/>
          <ac:cxnSpMkLst>
            <pc:docMk/>
            <pc:sldMk cId="2158626614" sldId="2147469124"/>
            <ac:cxnSpMk id="108" creationId="{F83B5C6E-C7C3-BA9E-392D-B5DF70F516C0}"/>
          </ac:cxnSpMkLst>
        </pc:cxnChg>
        <pc:cxnChg chg="add del mod">
          <ac:chgData name="Alan Russell" userId="96f007d05a59f253" providerId="LiveId" clId="{3C37E09B-BBA2-455A-9B3F-BAD5B89EAD81}" dt="2023-10-09T10:54:56.506" v="4065" actId="478"/>
          <ac:cxnSpMkLst>
            <pc:docMk/>
            <pc:sldMk cId="2158626614" sldId="2147469124"/>
            <ac:cxnSpMk id="116" creationId="{0264B3A1-A142-383F-32F1-51C07A423225}"/>
          </ac:cxnSpMkLst>
        </pc:cxnChg>
      </pc:sldChg>
      <pc:sldChg chg="addSp delSp modSp mod">
        <pc:chgData name="Alan Russell" userId="96f007d05a59f253" providerId="LiveId" clId="{3C37E09B-BBA2-455A-9B3F-BAD5B89EAD81}" dt="2023-10-09T11:20:58.142" v="5688" actId="1076"/>
        <pc:sldMkLst>
          <pc:docMk/>
          <pc:sldMk cId="2895532155" sldId="2147469125"/>
        </pc:sldMkLst>
        <pc:spChg chg="mod">
          <ac:chgData name="Alan Russell" userId="96f007d05a59f253" providerId="LiveId" clId="{3C37E09B-BBA2-455A-9B3F-BAD5B89EAD81}" dt="2023-10-09T11:06:42.898" v="4652" actId="20577"/>
          <ac:spMkLst>
            <pc:docMk/>
            <pc:sldMk cId="2895532155" sldId="2147469125"/>
            <ac:spMk id="2" creationId="{29396EBB-FE75-461A-A646-A3A4BC06E51C}"/>
          </ac:spMkLst>
        </pc:spChg>
        <pc:spChg chg="add mod">
          <ac:chgData name="Alan Russell" userId="96f007d05a59f253" providerId="LiveId" clId="{3C37E09B-BBA2-455A-9B3F-BAD5B89EAD81}" dt="2023-10-09T11:20:44.442" v="5687" actId="20577"/>
          <ac:spMkLst>
            <pc:docMk/>
            <pc:sldMk cId="2895532155" sldId="2147469125"/>
            <ac:spMk id="3" creationId="{3E652864-E358-493C-53D0-89652D525960}"/>
          </ac:spMkLst>
        </pc:spChg>
        <pc:spChg chg="mod">
          <ac:chgData name="Alan Russell" userId="96f007d05a59f253" providerId="LiveId" clId="{3C37E09B-BBA2-455A-9B3F-BAD5B89EAD81}" dt="2023-10-09T11:19:09.124" v="5487" actId="14100"/>
          <ac:spMkLst>
            <pc:docMk/>
            <pc:sldMk cId="2895532155" sldId="2147469125"/>
            <ac:spMk id="4" creationId="{5C8E0A83-9FA4-457A-9EE3-FD023503AE74}"/>
          </ac:spMkLst>
        </pc:spChg>
        <pc:spChg chg="mod">
          <ac:chgData name="Alan Russell" userId="96f007d05a59f253" providerId="LiveId" clId="{3C37E09B-BBA2-455A-9B3F-BAD5B89EAD81}" dt="2023-10-09T11:07:41.657" v="4754" actId="1076"/>
          <ac:spMkLst>
            <pc:docMk/>
            <pc:sldMk cId="2895532155" sldId="2147469125"/>
            <ac:spMk id="7" creationId="{3FEEB940-6D88-4E07-9D69-EA12329EBCE6}"/>
          </ac:spMkLst>
        </pc:spChg>
        <pc:spChg chg="mod">
          <ac:chgData name="Alan Russell" userId="96f007d05a59f253" providerId="LiveId" clId="{3C37E09B-BBA2-455A-9B3F-BAD5B89EAD81}" dt="2023-10-09T11:20:58.142" v="5688" actId="1076"/>
          <ac:spMkLst>
            <pc:docMk/>
            <pc:sldMk cId="2895532155" sldId="2147469125"/>
            <ac:spMk id="8" creationId="{8E6BB288-471A-4C46-889C-3115120DC3F7}"/>
          </ac:spMkLst>
        </pc:spChg>
        <pc:spChg chg="mod">
          <ac:chgData name="Alan Russell" userId="96f007d05a59f253" providerId="LiveId" clId="{3C37E09B-BBA2-455A-9B3F-BAD5B89EAD81}" dt="2023-10-09T11:19:16.365" v="5488" actId="14100"/>
          <ac:spMkLst>
            <pc:docMk/>
            <pc:sldMk cId="2895532155" sldId="2147469125"/>
            <ac:spMk id="9" creationId="{F62CDCDC-4F26-4332-ADA5-057D2275FD6B}"/>
          </ac:spMkLst>
        </pc:spChg>
        <pc:spChg chg="mod">
          <ac:chgData name="Alan Russell" userId="96f007d05a59f253" providerId="LiveId" clId="{3C37E09B-BBA2-455A-9B3F-BAD5B89EAD81}" dt="2023-10-09T11:07:38.917" v="4753" actId="1076"/>
          <ac:spMkLst>
            <pc:docMk/>
            <pc:sldMk cId="2895532155" sldId="2147469125"/>
            <ac:spMk id="11" creationId="{764A2563-3DC0-49E2-9780-D4885D192C29}"/>
          </ac:spMkLst>
        </pc:spChg>
        <pc:spChg chg="mod">
          <ac:chgData name="Alan Russell" userId="96f007d05a59f253" providerId="LiveId" clId="{3C37E09B-BBA2-455A-9B3F-BAD5B89EAD81}" dt="2023-10-09T11:18:54.707" v="5485" actId="14100"/>
          <ac:spMkLst>
            <pc:docMk/>
            <pc:sldMk cId="2895532155" sldId="2147469125"/>
            <ac:spMk id="12" creationId="{5D3FED8B-F4B8-48C1-A368-284FF2F82680}"/>
          </ac:spMkLst>
        </pc:spChg>
        <pc:spChg chg="mod">
          <ac:chgData name="Alan Russell" userId="96f007d05a59f253" providerId="LiveId" clId="{3C37E09B-BBA2-455A-9B3F-BAD5B89EAD81}" dt="2023-10-09T11:19:21.622" v="5490" actId="14100"/>
          <ac:spMkLst>
            <pc:docMk/>
            <pc:sldMk cId="2895532155" sldId="2147469125"/>
            <ac:spMk id="13" creationId="{5B16351B-3BC1-471D-BA83-B7A064D67357}"/>
          </ac:spMkLst>
        </pc:spChg>
        <pc:spChg chg="mod">
          <ac:chgData name="Alan Russell" userId="96f007d05a59f253" providerId="LiveId" clId="{3C37E09B-BBA2-455A-9B3F-BAD5B89EAD81}" dt="2023-10-09T11:07:25.124" v="4742" actId="20577"/>
          <ac:spMkLst>
            <pc:docMk/>
            <pc:sldMk cId="2895532155" sldId="2147469125"/>
            <ac:spMk id="15" creationId="{7A469751-0AA3-4303-A9A5-E74152DA7B36}"/>
          </ac:spMkLst>
        </pc:spChg>
        <pc:spChg chg="mod">
          <ac:chgData name="Alan Russell" userId="96f007d05a59f253" providerId="LiveId" clId="{3C37E09B-BBA2-455A-9B3F-BAD5B89EAD81}" dt="2023-10-09T11:07:31.614" v="4751" actId="20577"/>
          <ac:spMkLst>
            <pc:docMk/>
            <pc:sldMk cId="2895532155" sldId="2147469125"/>
            <ac:spMk id="16" creationId="{72296D10-DE78-4DF7-8C89-CE62BBEF1D86}"/>
          </ac:spMkLst>
        </pc:spChg>
        <pc:spChg chg="mod">
          <ac:chgData name="Alan Russell" userId="96f007d05a59f253" providerId="LiveId" clId="{3C37E09B-BBA2-455A-9B3F-BAD5B89EAD81}" dt="2023-10-09T11:19:19.394" v="5489" actId="14100"/>
          <ac:spMkLst>
            <pc:docMk/>
            <pc:sldMk cId="2895532155" sldId="2147469125"/>
            <ac:spMk id="17" creationId="{6F6FF119-8356-4E69-AD9C-33A1564575DD}"/>
          </ac:spMkLst>
        </pc:spChg>
        <pc:spChg chg="mod">
          <ac:chgData name="Alan Russell" userId="96f007d05a59f253" providerId="LiveId" clId="{3C37E09B-BBA2-455A-9B3F-BAD5B89EAD81}" dt="2023-10-09T11:07:35.985" v="4752" actId="1076"/>
          <ac:spMkLst>
            <pc:docMk/>
            <pc:sldMk cId="2895532155" sldId="2147469125"/>
            <ac:spMk id="19" creationId="{DE5B0E37-3E72-4785-9532-504B17EFB63B}"/>
          </ac:spMkLst>
        </pc:spChg>
        <pc:spChg chg="del">
          <ac:chgData name="Alan Russell" userId="96f007d05a59f253" providerId="LiveId" clId="{3C37E09B-BBA2-455A-9B3F-BAD5B89EAD81}" dt="2023-10-09T11:19:35.019" v="5491" actId="478"/>
          <ac:spMkLst>
            <pc:docMk/>
            <pc:sldMk cId="2895532155" sldId="2147469125"/>
            <ac:spMk id="20" creationId="{59892A7A-D795-4B24-AC62-1C8331C3DFE9}"/>
          </ac:spMkLst>
        </pc:spChg>
      </pc:sldChg>
      <pc:sldChg chg="del">
        <pc:chgData name="Alan Russell" userId="96f007d05a59f253" providerId="LiveId" clId="{3C37E09B-BBA2-455A-9B3F-BAD5B89EAD81}" dt="2023-10-09T11:21:25.951" v="5689" actId="47"/>
        <pc:sldMkLst>
          <pc:docMk/>
          <pc:sldMk cId="3348953624" sldId="2147469126"/>
        </pc:sldMkLst>
      </pc:sldChg>
      <pc:sldChg chg="modSp mod">
        <pc:chgData name="Alan Russell" userId="96f007d05a59f253" providerId="LiveId" clId="{3C37E09B-BBA2-455A-9B3F-BAD5B89EAD81}" dt="2023-10-09T11:31:01.011" v="6645" actId="14734"/>
        <pc:sldMkLst>
          <pc:docMk/>
          <pc:sldMk cId="3079270301" sldId="2147469127"/>
        </pc:sldMkLst>
        <pc:spChg chg="mod">
          <ac:chgData name="Alan Russell" userId="96f007d05a59f253" providerId="LiveId" clId="{3C37E09B-BBA2-455A-9B3F-BAD5B89EAD81}" dt="2023-10-09T11:24:03.174" v="6035" actId="20577"/>
          <ac:spMkLst>
            <pc:docMk/>
            <pc:sldMk cId="3079270301" sldId="2147469127"/>
            <ac:spMk id="2" creationId="{9C82FFA2-4EAD-47A5-8D91-73FDA24FBDE6}"/>
          </ac:spMkLst>
        </pc:spChg>
        <pc:graphicFrameChg chg="modGraphic">
          <ac:chgData name="Alan Russell" userId="96f007d05a59f253" providerId="LiveId" clId="{3C37E09B-BBA2-455A-9B3F-BAD5B89EAD81}" dt="2023-10-09T11:31:01.011" v="6645" actId="14734"/>
          <ac:graphicFrameMkLst>
            <pc:docMk/>
            <pc:sldMk cId="3079270301" sldId="2147469127"/>
            <ac:graphicFrameMk id="4" creationId="{9EAC8474-BBC0-41CB-8F15-911A41908D59}"/>
          </ac:graphicFrameMkLst>
        </pc:graphicFrameChg>
      </pc:sldChg>
      <pc:sldChg chg="modSp mod">
        <pc:chgData name="Alan Russell" userId="96f007d05a59f253" providerId="LiveId" clId="{3C37E09B-BBA2-455A-9B3F-BAD5B89EAD81}" dt="2023-10-09T11:40:28.555" v="6695" actId="20577"/>
        <pc:sldMkLst>
          <pc:docMk/>
          <pc:sldMk cId="3146921610" sldId="2147469128"/>
        </pc:sldMkLst>
        <pc:spChg chg="mod">
          <ac:chgData name="Alan Russell" userId="96f007d05a59f253" providerId="LiveId" clId="{3C37E09B-BBA2-455A-9B3F-BAD5B89EAD81}" dt="2023-10-09T11:40:28.555" v="6695" actId="20577"/>
          <ac:spMkLst>
            <pc:docMk/>
            <pc:sldMk cId="3146921610" sldId="2147469128"/>
            <ac:spMk id="2" creationId="{E092D431-5B1E-465A-A0C6-190F52ABB82C}"/>
          </ac:spMkLst>
        </pc:spChg>
        <pc:spChg chg="mod">
          <ac:chgData name="Alan Russell" userId="96f007d05a59f253" providerId="LiveId" clId="{3C37E09B-BBA2-455A-9B3F-BAD5B89EAD81}" dt="2023-10-09T11:40:06.019" v="6648" actId="20577"/>
          <ac:spMkLst>
            <pc:docMk/>
            <pc:sldMk cId="3146921610" sldId="2147469128"/>
            <ac:spMk id="6" creationId="{ABCF84D7-B1AD-4541-8060-9842CC378645}"/>
          </ac:spMkLst>
        </pc:spChg>
        <pc:spChg chg="mod">
          <ac:chgData name="Alan Russell" userId="96f007d05a59f253" providerId="LiveId" clId="{3C37E09B-BBA2-455A-9B3F-BAD5B89EAD81}" dt="2023-10-09T11:40:09.890" v="6651" actId="20577"/>
          <ac:spMkLst>
            <pc:docMk/>
            <pc:sldMk cId="3146921610" sldId="2147469128"/>
            <ac:spMk id="7" creationId="{74C77E05-DC86-4C92-BEFB-4FA564909F23}"/>
          </ac:spMkLst>
        </pc:spChg>
        <pc:graphicFrameChg chg="modGraphic">
          <ac:chgData name="Alan Russell" userId="96f007d05a59f253" providerId="LiveId" clId="{3C37E09B-BBA2-455A-9B3F-BAD5B89EAD81}" dt="2023-10-09T11:40:13.663" v="6652" actId="6549"/>
          <ac:graphicFrameMkLst>
            <pc:docMk/>
            <pc:sldMk cId="3146921610" sldId="2147469128"/>
            <ac:graphicFrameMk id="5" creationId="{9136DAD9-8A4A-4C4D-926B-50D3E92B2787}"/>
          </ac:graphicFrameMkLst>
        </pc:graphicFrameChg>
      </pc:sldChg>
      <pc:sldChg chg="modSp mod">
        <pc:chgData name="Alan Russell" userId="96f007d05a59f253" providerId="LiveId" clId="{3C37E09B-BBA2-455A-9B3F-BAD5B89EAD81}" dt="2023-10-09T11:06:29.530" v="4629" actId="207"/>
        <pc:sldMkLst>
          <pc:docMk/>
          <pc:sldMk cId="446468628" sldId="2147469129"/>
        </pc:sldMkLst>
        <pc:spChg chg="mod">
          <ac:chgData name="Alan Russell" userId="96f007d05a59f253" providerId="LiveId" clId="{3C37E09B-BBA2-455A-9B3F-BAD5B89EAD81}" dt="2023-10-09T11:03:46.235" v="4554" actId="20577"/>
          <ac:spMkLst>
            <pc:docMk/>
            <pc:sldMk cId="446468628" sldId="2147469129"/>
            <ac:spMk id="2" creationId="{0A2A0BD9-0F11-4B50-BF62-8A9E054A1E1A}"/>
          </ac:spMkLst>
        </pc:spChg>
        <pc:spChg chg="mod">
          <ac:chgData name="Alan Russell" userId="96f007d05a59f253" providerId="LiveId" clId="{3C37E09B-BBA2-455A-9B3F-BAD5B89EAD81}" dt="2023-10-09T11:06:29.530" v="4629" actId="207"/>
          <ac:spMkLst>
            <pc:docMk/>
            <pc:sldMk cId="446468628" sldId="2147469129"/>
            <ac:spMk id="3" creationId="{EFE3288C-7FF1-47CB-9A8A-473369C66202}"/>
          </ac:spMkLst>
        </pc:spChg>
      </pc:sldChg>
      <pc:sldChg chg="addSp delSp modSp mod ord">
        <pc:chgData name="Alan Russell" userId="96f007d05a59f253" providerId="LiveId" clId="{3C37E09B-BBA2-455A-9B3F-BAD5B89EAD81}" dt="2023-10-09T11:44:31.548" v="6779" actId="1076"/>
        <pc:sldMkLst>
          <pc:docMk/>
          <pc:sldMk cId="2529901957" sldId="2147469130"/>
        </pc:sldMkLst>
        <pc:spChg chg="mod">
          <ac:chgData name="Alan Russell" userId="96f007d05a59f253" providerId="LiveId" clId="{3C37E09B-BBA2-455A-9B3F-BAD5B89EAD81}" dt="2023-10-09T11:00:33.293" v="4364" actId="20577"/>
          <ac:spMkLst>
            <pc:docMk/>
            <pc:sldMk cId="2529901957" sldId="2147469130"/>
            <ac:spMk id="2" creationId="{36707E64-6CE2-4CF7-91DF-CC75B0102EEA}"/>
          </ac:spMkLst>
        </pc:spChg>
        <pc:spChg chg="add mod">
          <ac:chgData name="Alan Russell" userId="96f007d05a59f253" providerId="LiveId" clId="{3C37E09B-BBA2-455A-9B3F-BAD5B89EAD81}" dt="2023-10-09T10:05:22.804" v="2956" actId="1076"/>
          <ac:spMkLst>
            <pc:docMk/>
            <pc:sldMk cId="2529901957" sldId="2147469130"/>
            <ac:spMk id="3" creationId="{90641576-F73B-F96E-93E4-B80F57B65CBD}"/>
          </ac:spMkLst>
        </pc:spChg>
        <pc:spChg chg="add mod">
          <ac:chgData name="Alan Russell" userId="96f007d05a59f253" providerId="LiveId" clId="{3C37E09B-BBA2-455A-9B3F-BAD5B89EAD81}" dt="2023-10-09T10:05:22.804" v="2956" actId="1076"/>
          <ac:spMkLst>
            <pc:docMk/>
            <pc:sldMk cId="2529901957" sldId="2147469130"/>
            <ac:spMk id="5" creationId="{A3F9321E-6428-08E2-9218-46A6D659FE8B}"/>
          </ac:spMkLst>
        </pc:spChg>
        <pc:spChg chg="add mod">
          <ac:chgData name="Alan Russell" userId="96f007d05a59f253" providerId="LiveId" clId="{3C37E09B-BBA2-455A-9B3F-BAD5B89EAD81}" dt="2023-10-09T11:44:27.914" v="6778" actId="1076"/>
          <ac:spMkLst>
            <pc:docMk/>
            <pc:sldMk cId="2529901957" sldId="2147469130"/>
            <ac:spMk id="6" creationId="{82E1FC76-A209-138A-5442-B3C2724A24E4}"/>
          </ac:spMkLst>
        </pc:spChg>
        <pc:spChg chg="mod">
          <ac:chgData name="Alan Russell" userId="96f007d05a59f253" providerId="LiveId" clId="{3C37E09B-BBA2-455A-9B3F-BAD5B89EAD81}" dt="2023-10-09T10:10:19.553" v="3082" actId="1076"/>
          <ac:spMkLst>
            <pc:docMk/>
            <pc:sldMk cId="2529901957" sldId="2147469130"/>
            <ac:spMk id="11" creationId="{4E234005-CAF2-4972-86C4-9FC7BFC67633}"/>
          </ac:spMkLst>
        </pc:spChg>
        <pc:spChg chg="mod">
          <ac:chgData name="Alan Russell" userId="96f007d05a59f253" providerId="LiveId" clId="{3C37E09B-BBA2-455A-9B3F-BAD5B89EAD81}" dt="2023-10-09T10:10:19.553" v="3082" actId="1076"/>
          <ac:spMkLst>
            <pc:docMk/>
            <pc:sldMk cId="2529901957" sldId="2147469130"/>
            <ac:spMk id="19" creationId="{D49EB8A4-CCC6-4EC0-BD76-CE41A3DE3E16}"/>
          </ac:spMkLst>
        </pc:spChg>
        <pc:spChg chg="mod">
          <ac:chgData name="Alan Russell" userId="96f007d05a59f253" providerId="LiveId" clId="{3C37E09B-BBA2-455A-9B3F-BAD5B89EAD81}" dt="2023-10-09T10:10:04.420" v="3079" actId="1076"/>
          <ac:spMkLst>
            <pc:docMk/>
            <pc:sldMk cId="2529901957" sldId="2147469130"/>
            <ac:spMk id="20" creationId="{C420C377-E57B-4029-8FE9-251A7159C854}"/>
          </ac:spMkLst>
        </pc:spChg>
        <pc:spChg chg="mod">
          <ac:chgData name="Alan Russell" userId="96f007d05a59f253" providerId="LiveId" clId="{3C37E09B-BBA2-455A-9B3F-BAD5B89EAD81}" dt="2023-10-09T10:10:04.420" v="3079" actId="1076"/>
          <ac:spMkLst>
            <pc:docMk/>
            <pc:sldMk cId="2529901957" sldId="2147469130"/>
            <ac:spMk id="21" creationId="{3514BFB2-CECF-43C8-BF22-97D282F9E5CD}"/>
          </ac:spMkLst>
        </pc:spChg>
        <pc:spChg chg="mod">
          <ac:chgData name="Alan Russell" userId="96f007d05a59f253" providerId="LiveId" clId="{3C37E09B-BBA2-455A-9B3F-BAD5B89EAD81}" dt="2023-10-09T10:10:04.420" v="3079" actId="1076"/>
          <ac:spMkLst>
            <pc:docMk/>
            <pc:sldMk cId="2529901957" sldId="2147469130"/>
            <ac:spMk id="22" creationId="{5D6E2C38-0DB8-4B94-9DD3-8B82E02E2A0F}"/>
          </ac:spMkLst>
        </pc:spChg>
        <pc:spChg chg="mod">
          <ac:chgData name="Alan Russell" userId="96f007d05a59f253" providerId="LiveId" clId="{3C37E09B-BBA2-455A-9B3F-BAD5B89EAD81}" dt="2023-10-09T10:10:04.420" v="3079" actId="1076"/>
          <ac:spMkLst>
            <pc:docMk/>
            <pc:sldMk cId="2529901957" sldId="2147469130"/>
            <ac:spMk id="23" creationId="{56B1D422-DBB9-4D19-A7AB-56F2C3C35546}"/>
          </ac:spMkLst>
        </pc:spChg>
        <pc:spChg chg="mod">
          <ac:chgData name="Alan Russell" userId="96f007d05a59f253" providerId="LiveId" clId="{3C37E09B-BBA2-455A-9B3F-BAD5B89EAD81}" dt="2023-10-09T10:10:04.420" v="3079" actId="1076"/>
          <ac:spMkLst>
            <pc:docMk/>
            <pc:sldMk cId="2529901957" sldId="2147469130"/>
            <ac:spMk id="24" creationId="{78EA6323-D7FD-439C-A16B-14749AAADEFB}"/>
          </ac:spMkLst>
        </pc:spChg>
        <pc:spChg chg="del mod">
          <ac:chgData name="Alan Russell" userId="96f007d05a59f253" providerId="LiveId" clId="{3C37E09B-BBA2-455A-9B3F-BAD5B89EAD81}" dt="2023-10-09T10:11:49.803" v="3122" actId="478"/>
          <ac:spMkLst>
            <pc:docMk/>
            <pc:sldMk cId="2529901957" sldId="2147469130"/>
            <ac:spMk id="25" creationId="{C976CB6A-F5BB-46E8-A098-BD040B6822F6}"/>
          </ac:spMkLst>
        </pc:spChg>
        <pc:spChg chg="mod">
          <ac:chgData name="Alan Russell" userId="96f007d05a59f253" providerId="LiveId" clId="{3C37E09B-BBA2-455A-9B3F-BAD5B89EAD81}" dt="2023-10-09T11:44:31.548" v="6779" actId="1076"/>
          <ac:spMkLst>
            <pc:docMk/>
            <pc:sldMk cId="2529901957" sldId="2147469130"/>
            <ac:spMk id="26" creationId="{F20C3943-C4F0-4D49-9C74-8FB880E23770}"/>
          </ac:spMkLst>
        </pc:spChg>
        <pc:spChg chg="mod">
          <ac:chgData name="Alan Russell" userId="96f007d05a59f253" providerId="LiveId" clId="{3C37E09B-BBA2-455A-9B3F-BAD5B89EAD81}" dt="2023-10-09T10:33:42.547" v="3159" actId="20577"/>
          <ac:spMkLst>
            <pc:docMk/>
            <pc:sldMk cId="2529901957" sldId="2147469130"/>
            <ac:spMk id="27" creationId="{F31CE5F7-B857-4B0B-AEA2-B0281EF1CF05}"/>
          </ac:spMkLst>
        </pc:spChg>
        <pc:spChg chg="mod">
          <ac:chgData name="Alan Russell" userId="96f007d05a59f253" providerId="LiveId" clId="{3C37E09B-BBA2-455A-9B3F-BAD5B89EAD81}" dt="2023-10-09T10:10:04.420" v="3079" actId="1076"/>
          <ac:spMkLst>
            <pc:docMk/>
            <pc:sldMk cId="2529901957" sldId="2147469130"/>
            <ac:spMk id="28" creationId="{1D7FB1ED-4E60-4184-A803-D6A1E1FBA401}"/>
          </ac:spMkLst>
        </pc:spChg>
        <pc:spChg chg="mod">
          <ac:chgData name="Alan Russell" userId="96f007d05a59f253" providerId="LiveId" clId="{3C37E09B-BBA2-455A-9B3F-BAD5B89EAD81}" dt="2023-10-09T10:33:30.705" v="3155" actId="122"/>
          <ac:spMkLst>
            <pc:docMk/>
            <pc:sldMk cId="2529901957" sldId="2147469130"/>
            <ac:spMk id="29" creationId="{E4CA7DB2-A828-4D88-874C-19C3B4A66355}"/>
          </ac:spMkLst>
        </pc:spChg>
        <pc:spChg chg="mod">
          <ac:chgData name="Alan Russell" userId="96f007d05a59f253" providerId="LiveId" clId="{3C37E09B-BBA2-455A-9B3F-BAD5B89EAD81}" dt="2023-10-09T10:13:54.680" v="3147" actId="1076"/>
          <ac:spMkLst>
            <pc:docMk/>
            <pc:sldMk cId="2529901957" sldId="2147469130"/>
            <ac:spMk id="30" creationId="{75EB5FA4-4077-4737-92CC-6AB931A0D16E}"/>
          </ac:spMkLst>
        </pc:spChg>
        <pc:spChg chg="mod">
          <ac:chgData name="Alan Russell" userId="96f007d05a59f253" providerId="LiveId" clId="{3C37E09B-BBA2-455A-9B3F-BAD5B89EAD81}" dt="2023-10-09T10:14:04.444" v="3149" actId="1076"/>
          <ac:spMkLst>
            <pc:docMk/>
            <pc:sldMk cId="2529901957" sldId="2147469130"/>
            <ac:spMk id="31" creationId="{0E530F8B-3337-47D9-8B69-3CC1C4211754}"/>
          </ac:spMkLst>
        </pc:spChg>
        <pc:spChg chg="mod">
          <ac:chgData name="Alan Russell" userId="96f007d05a59f253" providerId="LiveId" clId="{3C37E09B-BBA2-455A-9B3F-BAD5B89EAD81}" dt="2023-10-09T10:14:14.168" v="3151" actId="255"/>
          <ac:spMkLst>
            <pc:docMk/>
            <pc:sldMk cId="2529901957" sldId="2147469130"/>
            <ac:spMk id="32" creationId="{A7CA99D5-417F-4A57-85E2-3258E2958861}"/>
          </ac:spMkLst>
        </pc:spChg>
        <pc:spChg chg="add mod">
          <ac:chgData name="Alan Russell" userId="96f007d05a59f253" providerId="LiveId" clId="{3C37E09B-BBA2-455A-9B3F-BAD5B89EAD81}" dt="2023-10-09T10:10:56.726" v="3091" actId="1076"/>
          <ac:spMkLst>
            <pc:docMk/>
            <pc:sldMk cId="2529901957" sldId="2147469130"/>
            <ac:spMk id="33" creationId="{285D41FC-B0D1-557E-0F32-E2C4C45ACCDC}"/>
          </ac:spMkLst>
        </pc:spChg>
        <pc:spChg chg="add mod">
          <ac:chgData name="Alan Russell" userId="96f007d05a59f253" providerId="LiveId" clId="{3C37E09B-BBA2-455A-9B3F-BAD5B89EAD81}" dt="2023-10-09T10:33:35.319" v="3156" actId="20577"/>
          <ac:spMkLst>
            <pc:docMk/>
            <pc:sldMk cId="2529901957" sldId="2147469130"/>
            <ac:spMk id="34" creationId="{13055141-9856-8996-6E1B-F8F0CB1202D3}"/>
          </ac:spMkLst>
        </pc:spChg>
        <pc:spChg chg="add mod ord">
          <ac:chgData name="Alan Russell" userId="96f007d05a59f253" providerId="LiveId" clId="{3C37E09B-BBA2-455A-9B3F-BAD5B89EAD81}" dt="2023-10-09T11:44:12.473" v="6776" actId="14100"/>
          <ac:spMkLst>
            <pc:docMk/>
            <pc:sldMk cId="2529901957" sldId="2147469130"/>
            <ac:spMk id="36" creationId="{8EA4C0D2-9D44-4AA8-82EF-D0FA575F3F3B}"/>
          </ac:spMkLst>
        </pc:spChg>
        <pc:picChg chg="add mod">
          <ac:chgData name="Alan Russell" userId="96f007d05a59f253" providerId="LiveId" clId="{3C37E09B-BBA2-455A-9B3F-BAD5B89EAD81}" dt="2023-10-09T11:44:21.191" v="6777" actId="1076"/>
          <ac:picMkLst>
            <pc:docMk/>
            <pc:sldMk cId="2529901957" sldId="2147469130"/>
            <ac:picMk id="4" creationId="{3F0AE0C5-3741-9C82-C673-DC9417282667}"/>
          </ac:picMkLst>
        </pc:picChg>
        <pc:picChg chg="add mod">
          <ac:chgData name="Alan Russell" userId="96f007d05a59f253" providerId="LiveId" clId="{3C37E09B-BBA2-455A-9B3F-BAD5B89EAD81}" dt="2023-10-09T10:10:04.420" v="3079" actId="1076"/>
          <ac:picMkLst>
            <pc:docMk/>
            <pc:sldMk cId="2529901957" sldId="2147469130"/>
            <ac:picMk id="8" creationId="{B41D1DDA-3EEB-DF71-78D4-512257164D0A}"/>
          </ac:picMkLst>
        </pc:picChg>
        <pc:picChg chg="add mod">
          <ac:chgData name="Alan Russell" userId="96f007d05a59f253" providerId="LiveId" clId="{3C37E09B-BBA2-455A-9B3F-BAD5B89EAD81}" dt="2023-10-09T10:10:04.420" v="3079" actId="1076"/>
          <ac:picMkLst>
            <pc:docMk/>
            <pc:sldMk cId="2529901957" sldId="2147469130"/>
            <ac:picMk id="9" creationId="{A6C1CF21-CA71-1072-DCD1-89F2C6245099}"/>
          </ac:picMkLst>
        </pc:picChg>
        <pc:picChg chg="add mod">
          <ac:chgData name="Alan Russell" userId="96f007d05a59f253" providerId="LiveId" clId="{3C37E09B-BBA2-455A-9B3F-BAD5B89EAD81}" dt="2023-10-09T10:10:56.726" v="3091" actId="1076"/>
          <ac:picMkLst>
            <pc:docMk/>
            <pc:sldMk cId="2529901957" sldId="2147469130"/>
            <ac:picMk id="10" creationId="{52AC8E28-D674-B6BB-F8D8-96E84868F527}"/>
          </ac:picMkLst>
        </pc:picChg>
        <pc:picChg chg="del mod">
          <ac:chgData name="Alan Russell" userId="96f007d05a59f253" providerId="LiveId" clId="{3C37E09B-BBA2-455A-9B3F-BAD5B89EAD81}" dt="2023-10-09T10:34:02.050" v="3160" actId="478"/>
          <ac:picMkLst>
            <pc:docMk/>
            <pc:sldMk cId="2529901957" sldId="2147469130"/>
            <ac:picMk id="12" creationId="{E7E750E5-724B-40C7-87FA-9D1365B87CA0}"/>
          </ac:picMkLst>
        </pc:picChg>
        <pc:picChg chg="mod">
          <ac:chgData name="Alan Russell" userId="96f007d05a59f253" providerId="LiveId" clId="{3C37E09B-BBA2-455A-9B3F-BAD5B89EAD81}" dt="2023-10-09T10:10:04.420" v="3079" actId="1076"/>
          <ac:picMkLst>
            <pc:docMk/>
            <pc:sldMk cId="2529901957" sldId="2147469130"/>
            <ac:picMk id="13" creationId="{C45FB08E-07DE-4833-BC3A-72F77E2C7D4C}"/>
          </ac:picMkLst>
        </pc:picChg>
        <pc:picChg chg="mod">
          <ac:chgData name="Alan Russell" userId="96f007d05a59f253" providerId="LiveId" clId="{3C37E09B-BBA2-455A-9B3F-BAD5B89EAD81}" dt="2023-10-09T10:10:04.420" v="3079" actId="1076"/>
          <ac:picMkLst>
            <pc:docMk/>
            <pc:sldMk cId="2529901957" sldId="2147469130"/>
            <ac:picMk id="14" creationId="{A6295F6B-9497-43C0-A500-8547E7299A9A}"/>
          </ac:picMkLst>
        </pc:picChg>
        <pc:picChg chg="mod">
          <ac:chgData name="Alan Russell" userId="96f007d05a59f253" providerId="LiveId" clId="{3C37E09B-BBA2-455A-9B3F-BAD5B89EAD81}" dt="2023-10-09T10:10:04.420" v="3079" actId="1076"/>
          <ac:picMkLst>
            <pc:docMk/>
            <pc:sldMk cId="2529901957" sldId="2147469130"/>
            <ac:picMk id="15" creationId="{9618D932-7934-486F-8F2D-8FC1EE1CFB3B}"/>
          </ac:picMkLst>
        </pc:picChg>
        <pc:picChg chg="del">
          <ac:chgData name="Alan Russell" userId="96f007d05a59f253" providerId="LiveId" clId="{3C37E09B-BBA2-455A-9B3F-BAD5B89EAD81}" dt="2023-10-09T10:07:12.878" v="3064" actId="478"/>
          <ac:picMkLst>
            <pc:docMk/>
            <pc:sldMk cId="2529901957" sldId="2147469130"/>
            <ac:picMk id="16" creationId="{D8D767D5-94B4-4642-8897-95C11AAF9011}"/>
          </ac:picMkLst>
        </pc:picChg>
        <pc:picChg chg="mod">
          <ac:chgData name="Alan Russell" userId="96f007d05a59f253" providerId="LiveId" clId="{3C37E09B-BBA2-455A-9B3F-BAD5B89EAD81}" dt="2023-10-09T10:10:04.420" v="3079" actId="1076"/>
          <ac:picMkLst>
            <pc:docMk/>
            <pc:sldMk cId="2529901957" sldId="2147469130"/>
            <ac:picMk id="17" creationId="{B32ED0B6-1089-4ACE-B5B9-835B3A163EB4}"/>
          </ac:picMkLst>
        </pc:picChg>
        <pc:picChg chg="mod">
          <ac:chgData name="Alan Russell" userId="96f007d05a59f253" providerId="LiveId" clId="{3C37E09B-BBA2-455A-9B3F-BAD5B89EAD81}" dt="2023-10-09T10:10:04.420" v="3079" actId="1076"/>
          <ac:picMkLst>
            <pc:docMk/>
            <pc:sldMk cId="2529901957" sldId="2147469130"/>
            <ac:picMk id="18" creationId="{B61E6148-2C95-47B4-9EBE-C28249DDC83C}"/>
          </ac:picMkLst>
        </pc:picChg>
        <pc:picChg chg="add mod">
          <ac:chgData name="Alan Russell" userId="96f007d05a59f253" providerId="LiveId" clId="{3C37E09B-BBA2-455A-9B3F-BAD5B89EAD81}" dt="2023-10-09T10:34:07.694" v="3162" actId="1076"/>
          <ac:picMkLst>
            <pc:docMk/>
            <pc:sldMk cId="2529901957" sldId="2147469130"/>
            <ac:picMk id="35" creationId="{6F387519-D64F-CAEE-4BCD-4709D10D47F3}"/>
          </ac:picMkLst>
        </pc:picChg>
      </pc:sldChg>
      <pc:sldChg chg="addSp delSp modSp mod">
        <pc:chgData name="Alan Russell" userId="96f007d05a59f253" providerId="LiveId" clId="{3C37E09B-BBA2-455A-9B3F-BAD5B89EAD81}" dt="2023-10-09T11:50:48.329" v="7486" actId="20577"/>
        <pc:sldMkLst>
          <pc:docMk/>
          <pc:sldMk cId="2562259127" sldId="2147469131"/>
        </pc:sldMkLst>
        <pc:spChg chg="mod">
          <ac:chgData name="Alan Russell" userId="96f007d05a59f253" providerId="LiveId" clId="{3C37E09B-BBA2-455A-9B3F-BAD5B89EAD81}" dt="2023-10-09T11:50:48.329" v="7486" actId="20577"/>
          <ac:spMkLst>
            <pc:docMk/>
            <pc:sldMk cId="2562259127" sldId="2147469131"/>
            <ac:spMk id="2" creationId="{B3E82168-85B0-4EEC-A7B6-25E45320BB38}"/>
          </ac:spMkLst>
        </pc:spChg>
        <pc:picChg chg="add mod">
          <ac:chgData name="Alan Russell" userId="96f007d05a59f253" providerId="LiveId" clId="{3C37E09B-BBA2-455A-9B3F-BAD5B89EAD81}" dt="2023-10-09T11:50:27.239" v="7451" actId="1076"/>
          <ac:picMkLst>
            <pc:docMk/>
            <pc:sldMk cId="2562259127" sldId="2147469131"/>
            <ac:picMk id="3" creationId="{F472D6AE-9839-6BB9-A39D-6B1FDD5F4C42}"/>
          </ac:picMkLst>
        </pc:picChg>
        <pc:picChg chg="del mod">
          <ac:chgData name="Alan Russell" userId="96f007d05a59f253" providerId="LiveId" clId="{3C37E09B-BBA2-455A-9B3F-BAD5B89EAD81}" dt="2023-10-09T11:50:05.868" v="7448" actId="478"/>
          <ac:picMkLst>
            <pc:docMk/>
            <pc:sldMk cId="2562259127" sldId="2147469131"/>
            <ac:picMk id="4" creationId="{CACA84F0-F200-46DB-A934-726AD69CE433}"/>
          </ac:picMkLst>
        </pc:picChg>
      </pc:sldChg>
      <pc:sldChg chg="modSp mod">
        <pc:chgData name="Alan Russell" userId="96f007d05a59f253" providerId="LiveId" clId="{3C37E09B-BBA2-455A-9B3F-BAD5B89EAD81}" dt="2023-10-09T11:49:48.177" v="7423" actId="207"/>
        <pc:sldMkLst>
          <pc:docMk/>
          <pc:sldMk cId="3176925029" sldId="2147469133"/>
        </pc:sldMkLst>
        <pc:spChg chg="mod">
          <ac:chgData name="Alan Russell" userId="96f007d05a59f253" providerId="LiveId" clId="{3C37E09B-BBA2-455A-9B3F-BAD5B89EAD81}" dt="2023-10-09T11:49:48.177" v="7423" actId="207"/>
          <ac:spMkLst>
            <pc:docMk/>
            <pc:sldMk cId="3176925029" sldId="2147469133"/>
            <ac:spMk id="3" creationId="{8211F9AA-9433-434C-BB95-4EB709697F8F}"/>
          </ac:spMkLst>
        </pc:spChg>
      </pc:sldChg>
      <pc:sldChg chg="modSp add del mod">
        <pc:chgData name="Alan Russell" userId="96f007d05a59f253" providerId="LiveId" clId="{3C37E09B-BBA2-455A-9B3F-BAD5B89EAD81}" dt="2023-10-09T11:03:31.793" v="4516" actId="47"/>
        <pc:sldMkLst>
          <pc:docMk/>
          <pc:sldMk cId="3688866915" sldId="2147469271"/>
        </pc:sldMkLst>
        <pc:spChg chg="mod">
          <ac:chgData name="Alan Russell" userId="96f007d05a59f253" providerId="LiveId" clId="{3C37E09B-BBA2-455A-9B3F-BAD5B89EAD81}" dt="2023-10-09T10:55:36.468" v="4094" actId="20577"/>
          <ac:spMkLst>
            <pc:docMk/>
            <pc:sldMk cId="3688866915" sldId="2147469271"/>
            <ac:spMk id="2" creationId="{08CE031A-B422-43BD-A640-2C9A896F7301}"/>
          </ac:spMkLst>
        </pc:spChg>
        <pc:spChg chg="mod">
          <ac:chgData name="Alan Russell" userId="96f007d05a59f253" providerId="LiveId" clId="{3C37E09B-BBA2-455A-9B3F-BAD5B89EAD81}" dt="2023-10-09T10:55:45.487" v="4095" actId="1076"/>
          <ac:spMkLst>
            <pc:docMk/>
            <pc:sldMk cId="3688866915" sldId="2147469271"/>
            <ac:spMk id="33" creationId="{20DD014F-F238-445D-90D3-B7DA85632A87}"/>
          </ac:spMkLst>
        </pc:spChg>
        <pc:cxnChg chg="mod">
          <ac:chgData name="Alan Russell" userId="96f007d05a59f253" providerId="LiveId" clId="{3C37E09B-BBA2-455A-9B3F-BAD5B89EAD81}" dt="2023-10-09T10:55:45.487" v="4095" actId="1076"/>
          <ac:cxnSpMkLst>
            <pc:docMk/>
            <pc:sldMk cId="3688866915" sldId="2147469271"/>
            <ac:cxnSpMk id="95" creationId="{D610EB04-0B10-FC97-BEAD-E80DD69AA3AB}"/>
          </ac:cxnSpMkLst>
        </pc:cxnChg>
      </pc:sldChg>
      <pc:sldChg chg="addSp delSp modSp add mod">
        <pc:chgData name="Alan Russell" userId="96f007d05a59f253" providerId="LiveId" clId="{3C37E09B-BBA2-455A-9B3F-BAD5B89EAD81}" dt="2023-10-09T11:42:51.486" v="6765" actId="207"/>
        <pc:sldMkLst>
          <pc:docMk/>
          <pc:sldMk cId="3247105411" sldId="2147469272"/>
        </pc:sldMkLst>
        <pc:spChg chg="mod">
          <ac:chgData name="Alan Russell" userId="96f007d05a59f253" providerId="LiveId" clId="{3C37E09B-BBA2-455A-9B3F-BAD5B89EAD81}" dt="2023-10-09T10:55:58.691" v="4103" actId="20577"/>
          <ac:spMkLst>
            <pc:docMk/>
            <pc:sldMk cId="3247105411" sldId="2147469272"/>
            <ac:spMk id="2" creationId="{08CE031A-B422-43BD-A640-2C9A896F7301}"/>
          </ac:spMkLst>
        </pc:spChg>
        <pc:spChg chg="mod">
          <ac:chgData name="Alan Russell" userId="96f007d05a59f253" providerId="LiveId" clId="{3C37E09B-BBA2-455A-9B3F-BAD5B89EAD81}" dt="2023-10-09T10:58:50.289" v="4301" actId="14100"/>
          <ac:spMkLst>
            <pc:docMk/>
            <pc:sldMk cId="3247105411" sldId="2147469272"/>
            <ac:spMk id="5" creationId="{5DE0B49E-3841-4ECE-8EFE-9A5796060272}"/>
          </ac:spMkLst>
        </pc:spChg>
        <pc:spChg chg="mod">
          <ac:chgData name="Alan Russell" userId="96f007d05a59f253" providerId="LiveId" clId="{3C37E09B-BBA2-455A-9B3F-BAD5B89EAD81}" dt="2023-10-09T10:56:22.972" v="4142" actId="14100"/>
          <ac:spMkLst>
            <pc:docMk/>
            <pc:sldMk cId="3247105411" sldId="2147469272"/>
            <ac:spMk id="8" creationId="{8D13695D-86BB-43FB-8AEA-9F4F66DE7F97}"/>
          </ac:spMkLst>
        </pc:spChg>
        <pc:spChg chg="add mod ord">
          <ac:chgData name="Alan Russell" userId="96f007d05a59f253" providerId="LiveId" clId="{3C37E09B-BBA2-455A-9B3F-BAD5B89EAD81}" dt="2023-10-09T11:42:51.486" v="6765" actId="207"/>
          <ac:spMkLst>
            <pc:docMk/>
            <pc:sldMk cId="3247105411" sldId="2147469272"/>
            <ac:spMk id="14" creationId="{9A215C90-F7F0-2B0D-1577-E9F602263559}"/>
          </ac:spMkLst>
        </pc:spChg>
        <pc:spChg chg="mod">
          <ac:chgData name="Alan Russell" userId="96f007d05a59f253" providerId="LiveId" clId="{3C37E09B-BBA2-455A-9B3F-BAD5B89EAD81}" dt="2023-10-09T10:59:33.427" v="4311" actId="1076"/>
          <ac:spMkLst>
            <pc:docMk/>
            <pc:sldMk cId="3247105411" sldId="2147469272"/>
            <ac:spMk id="33" creationId="{20DD014F-F238-445D-90D3-B7DA85632A87}"/>
          </ac:spMkLst>
        </pc:spChg>
        <pc:spChg chg="mod">
          <ac:chgData name="Alan Russell" userId="96f007d05a59f253" providerId="LiveId" clId="{3C37E09B-BBA2-455A-9B3F-BAD5B89EAD81}" dt="2023-10-09T10:59:13.058" v="4307" actId="1076"/>
          <ac:spMkLst>
            <pc:docMk/>
            <pc:sldMk cId="3247105411" sldId="2147469272"/>
            <ac:spMk id="36" creationId="{68C75C35-16F9-4EFB-9430-AAFC9E086320}"/>
          </ac:spMkLst>
        </pc:spChg>
        <pc:spChg chg="del">
          <ac:chgData name="Alan Russell" userId="96f007d05a59f253" providerId="LiveId" clId="{3C37E09B-BBA2-455A-9B3F-BAD5B89EAD81}" dt="2023-10-09T10:56:33.335" v="4149" actId="478"/>
          <ac:spMkLst>
            <pc:docMk/>
            <pc:sldMk cId="3247105411" sldId="2147469272"/>
            <ac:spMk id="40" creationId="{20F4ABFE-926E-414C-87FB-74CE5FD5ACE8}"/>
          </ac:spMkLst>
        </pc:spChg>
        <pc:spChg chg="mod">
          <ac:chgData name="Alan Russell" userId="96f007d05a59f253" providerId="LiveId" clId="{3C37E09B-BBA2-455A-9B3F-BAD5B89EAD81}" dt="2023-10-09T10:56:28.417" v="4148" actId="20577"/>
          <ac:spMkLst>
            <pc:docMk/>
            <pc:sldMk cId="3247105411" sldId="2147469272"/>
            <ac:spMk id="64" creationId="{90630FAF-80F0-A107-3BB8-984CCFD777E6}"/>
          </ac:spMkLst>
        </pc:spChg>
        <pc:spChg chg="add del mod">
          <ac:chgData name="Alan Russell" userId="96f007d05a59f253" providerId="LiveId" clId="{3C37E09B-BBA2-455A-9B3F-BAD5B89EAD81}" dt="2023-10-09T10:58:08.183" v="4294" actId="14100"/>
          <ac:spMkLst>
            <pc:docMk/>
            <pc:sldMk cId="3247105411" sldId="2147469272"/>
            <ac:spMk id="66" creationId="{86655CE3-8749-D360-9A3C-63D1256B813C}"/>
          </ac:spMkLst>
        </pc:spChg>
        <pc:cxnChg chg="mod">
          <ac:chgData name="Alan Russell" userId="96f007d05a59f253" providerId="LiveId" clId="{3C37E09B-BBA2-455A-9B3F-BAD5B89EAD81}" dt="2023-10-09T10:59:13.058" v="4307" actId="1076"/>
          <ac:cxnSpMkLst>
            <pc:docMk/>
            <pc:sldMk cId="3247105411" sldId="2147469272"/>
            <ac:cxnSpMk id="35" creationId="{7526FEDC-7EE4-4B89-B14B-31B3FC76F6F5}"/>
          </ac:cxnSpMkLst>
        </pc:cxnChg>
        <pc:cxnChg chg="mod">
          <ac:chgData name="Alan Russell" userId="96f007d05a59f253" providerId="LiveId" clId="{3C37E09B-BBA2-455A-9B3F-BAD5B89EAD81}" dt="2023-10-09T10:59:13.058" v="4307" actId="1076"/>
          <ac:cxnSpMkLst>
            <pc:docMk/>
            <pc:sldMk cId="3247105411" sldId="2147469272"/>
            <ac:cxnSpMk id="61" creationId="{57308EBF-80CD-8F06-941E-91B5FBEB0AF2}"/>
          </ac:cxnSpMkLst>
        </pc:cxnChg>
        <pc:cxnChg chg="mod">
          <ac:chgData name="Alan Russell" userId="96f007d05a59f253" providerId="LiveId" clId="{3C37E09B-BBA2-455A-9B3F-BAD5B89EAD81}" dt="2023-10-09T10:56:22.972" v="4142" actId="14100"/>
          <ac:cxnSpMkLst>
            <pc:docMk/>
            <pc:sldMk cId="3247105411" sldId="2147469272"/>
            <ac:cxnSpMk id="74" creationId="{6961C88A-53C6-4421-14F1-ECAF488CE42B}"/>
          </ac:cxnSpMkLst>
        </pc:cxnChg>
        <pc:cxnChg chg="mod">
          <ac:chgData name="Alan Russell" userId="96f007d05a59f253" providerId="LiveId" clId="{3C37E09B-BBA2-455A-9B3F-BAD5B89EAD81}" dt="2023-10-09T10:59:33.427" v="4311" actId="1076"/>
          <ac:cxnSpMkLst>
            <pc:docMk/>
            <pc:sldMk cId="3247105411" sldId="2147469272"/>
            <ac:cxnSpMk id="95" creationId="{D610EB04-0B10-FC97-BEAD-E80DD69AA3AB}"/>
          </ac:cxnSpMkLst>
        </pc:cxnChg>
      </pc:sldChg>
      <pc:sldChg chg="modSp add mod">
        <pc:chgData name="Alan Russell" userId="96f007d05a59f253" providerId="LiveId" clId="{3C37E09B-BBA2-455A-9B3F-BAD5B89EAD81}" dt="2023-10-09T11:42:58.608" v="6766" actId="207"/>
        <pc:sldMkLst>
          <pc:docMk/>
          <pc:sldMk cId="4223986713" sldId="2147469273"/>
        </pc:sldMkLst>
        <pc:spChg chg="mod">
          <ac:chgData name="Alan Russell" userId="96f007d05a59f253" providerId="LiveId" clId="{3C37E09B-BBA2-455A-9B3F-BAD5B89EAD81}" dt="2023-10-09T11:01:31.679" v="4404" actId="20577"/>
          <ac:spMkLst>
            <pc:docMk/>
            <pc:sldMk cId="4223986713" sldId="2147469273"/>
            <ac:spMk id="2" creationId="{08CE031A-B422-43BD-A640-2C9A896F7301}"/>
          </ac:spMkLst>
        </pc:spChg>
        <pc:spChg chg="mod">
          <ac:chgData name="Alan Russell" userId="96f007d05a59f253" providerId="LiveId" clId="{3C37E09B-BBA2-455A-9B3F-BAD5B89EAD81}" dt="2023-10-09T11:01:48.098" v="4424" actId="20577"/>
          <ac:spMkLst>
            <pc:docMk/>
            <pc:sldMk cId="4223986713" sldId="2147469273"/>
            <ac:spMk id="8" creationId="{8D13695D-86BB-43FB-8AEA-9F4F66DE7F97}"/>
          </ac:spMkLst>
        </pc:spChg>
        <pc:spChg chg="mod">
          <ac:chgData name="Alan Russell" userId="96f007d05a59f253" providerId="LiveId" clId="{3C37E09B-BBA2-455A-9B3F-BAD5B89EAD81}" dt="2023-10-09T11:42:58.608" v="6766" actId="207"/>
          <ac:spMkLst>
            <pc:docMk/>
            <pc:sldMk cId="4223986713" sldId="2147469273"/>
            <ac:spMk id="14" creationId="{9A215C90-F7F0-2B0D-1577-E9F602263559}"/>
          </ac:spMkLst>
        </pc:spChg>
        <pc:spChg chg="mod">
          <ac:chgData name="Alan Russell" userId="96f007d05a59f253" providerId="LiveId" clId="{3C37E09B-BBA2-455A-9B3F-BAD5B89EAD81}" dt="2023-10-09T11:02:27.826" v="4508" actId="20577"/>
          <ac:spMkLst>
            <pc:docMk/>
            <pc:sldMk cId="4223986713" sldId="2147469273"/>
            <ac:spMk id="33" creationId="{20DD014F-F238-445D-90D3-B7DA85632A87}"/>
          </ac:spMkLst>
        </pc:spChg>
        <pc:spChg chg="mod">
          <ac:chgData name="Alan Russell" userId="96f007d05a59f253" providerId="LiveId" clId="{3C37E09B-BBA2-455A-9B3F-BAD5B89EAD81}" dt="2023-10-09T11:01:55.084" v="4438" actId="20577"/>
          <ac:spMkLst>
            <pc:docMk/>
            <pc:sldMk cId="4223986713" sldId="2147469273"/>
            <ac:spMk id="64" creationId="{90630FAF-80F0-A107-3BB8-984CCFD777E6}"/>
          </ac:spMkLst>
        </pc:spChg>
        <pc:spChg chg="mod">
          <ac:chgData name="Alan Russell" userId="96f007d05a59f253" providerId="LiveId" clId="{3C37E09B-BBA2-455A-9B3F-BAD5B89EAD81}" dt="2023-10-09T11:02:07.373" v="4445" actId="207"/>
          <ac:spMkLst>
            <pc:docMk/>
            <pc:sldMk cId="4223986713" sldId="2147469273"/>
            <ac:spMk id="73" creationId="{1E11EB81-0E6B-156B-9A8E-5FC7449FF5FC}"/>
          </ac:spMkLst>
        </pc:spChg>
        <pc:cxnChg chg="mod">
          <ac:chgData name="Alan Russell" userId="96f007d05a59f253" providerId="LiveId" clId="{3C37E09B-BBA2-455A-9B3F-BAD5B89EAD81}" dt="2023-10-09T11:02:24.285" v="4496" actId="20577"/>
          <ac:cxnSpMkLst>
            <pc:docMk/>
            <pc:sldMk cId="4223986713" sldId="2147469273"/>
            <ac:cxnSpMk id="95" creationId="{D610EB04-0B10-FC97-BEAD-E80DD69AA3AB}"/>
          </ac:cxnSpMkLst>
        </pc:cxnChg>
      </pc:sldChg>
      <pc:sldChg chg="addSp delSp modSp add mod">
        <pc:chgData name="Alan Russell" userId="96f007d05a59f253" providerId="LiveId" clId="{3C37E09B-BBA2-455A-9B3F-BAD5B89EAD81}" dt="2023-10-09T12:03:42.250" v="7812" actId="20577"/>
        <pc:sldMkLst>
          <pc:docMk/>
          <pc:sldMk cId="3572915429" sldId="2147469274"/>
        </pc:sldMkLst>
        <pc:spChg chg="mod">
          <ac:chgData name="Alan Russell" userId="96f007d05a59f253" providerId="LiveId" clId="{3C37E09B-BBA2-455A-9B3F-BAD5B89EAD81}" dt="2023-10-09T12:03:42.250" v="7812" actId="20577"/>
          <ac:spMkLst>
            <pc:docMk/>
            <pc:sldMk cId="3572915429" sldId="2147469274"/>
            <ac:spMk id="2" creationId="{B3E82168-85B0-4EEC-A7B6-25E45320BB38}"/>
          </ac:spMkLst>
        </pc:spChg>
        <pc:picChg chg="del">
          <ac:chgData name="Alan Russell" userId="96f007d05a59f253" providerId="LiveId" clId="{3C37E09B-BBA2-455A-9B3F-BAD5B89EAD81}" dt="2023-10-09T11:51:15.833" v="7497" actId="478"/>
          <ac:picMkLst>
            <pc:docMk/>
            <pc:sldMk cId="3572915429" sldId="2147469274"/>
            <ac:picMk id="3" creationId="{F472D6AE-9839-6BB9-A39D-6B1FDD5F4C42}"/>
          </ac:picMkLst>
        </pc:picChg>
        <pc:picChg chg="add mod">
          <ac:chgData name="Alan Russell" userId="96f007d05a59f253" providerId="LiveId" clId="{3C37E09B-BBA2-455A-9B3F-BAD5B89EAD81}" dt="2023-10-09T11:52:24.616" v="7572" actId="1076"/>
          <ac:picMkLst>
            <pc:docMk/>
            <pc:sldMk cId="3572915429" sldId="2147469274"/>
            <ac:picMk id="4" creationId="{45EDD751-F3B2-6445-A025-ECA1758AD1A7}"/>
          </ac:picMkLst>
        </pc:picChg>
      </pc:sldChg>
      <pc:sldChg chg="addSp delSp modSp add mod">
        <pc:chgData name="Alan Russell" userId="96f007d05a59f253" providerId="LiveId" clId="{3C37E09B-BBA2-455A-9B3F-BAD5B89EAD81}" dt="2023-10-09T11:55:59.545" v="7673" actId="1076"/>
        <pc:sldMkLst>
          <pc:docMk/>
          <pc:sldMk cId="372389167" sldId="2147469275"/>
        </pc:sldMkLst>
        <pc:spChg chg="mod">
          <ac:chgData name="Alan Russell" userId="96f007d05a59f253" providerId="LiveId" clId="{3C37E09B-BBA2-455A-9B3F-BAD5B89EAD81}" dt="2023-10-09T11:53:30.715" v="7604" actId="20577"/>
          <ac:spMkLst>
            <pc:docMk/>
            <pc:sldMk cId="372389167" sldId="2147469275"/>
            <ac:spMk id="2" creationId="{B3E82168-85B0-4EEC-A7B6-25E45320BB38}"/>
          </ac:spMkLst>
        </pc:spChg>
        <pc:spChg chg="add mod">
          <ac:chgData name="Alan Russell" userId="96f007d05a59f253" providerId="LiveId" clId="{3C37E09B-BBA2-455A-9B3F-BAD5B89EAD81}" dt="2023-10-09T11:55:59.545" v="7673" actId="1076"/>
          <ac:spMkLst>
            <pc:docMk/>
            <pc:sldMk cId="372389167" sldId="2147469275"/>
            <ac:spMk id="5" creationId="{4B798A23-5C5D-616E-BDC3-A0EA04B72BCE}"/>
          </ac:spMkLst>
        </pc:spChg>
        <pc:picChg chg="del">
          <ac:chgData name="Alan Russell" userId="96f007d05a59f253" providerId="LiveId" clId="{3C37E09B-BBA2-455A-9B3F-BAD5B89EAD81}" dt="2023-10-09T11:53:33.368" v="7605" actId="478"/>
          <ac:picMkLst>
            <pc:docMk/>
            <pc:sldMk cId="372389167" sldId="2147469275"/>
            <ac:picMk id="3" creationId="{F472D6AE-9839-6BB9-A39D-6B1FDD5F4C42}"/>
          </ac:picMkLst>
        </pc:picChg>
        <pc:picChg chg="add mod">
          <ac:chgData name="Alan Russell" userId="96f007d05a59f253" providerId="LiveId" clId="{3C37E09B-BBA2-455A-9B3F-BAD5B89EAD81}" dt="2023-10-09T11:55:59.545" v="7673" actId="1076"/>
          <ac:picMkLst>
            <pc:docMk/>
            <pc:sldMk cId="372389167" sldId="2147469275"/>
            <ac:picMk id="4" creationId="{5D9FD4CC-0019-F272-5768-60AA5A579760}"/>
          </ac:picMkLst>
        </pc:picChg>
      </pc:sldChg>
      <pc:sldChg chg="addSp delSp modSp add mod">
        <pc:chgData name="Alan Russell" userId="96f007d05a59f253" providerId="LiveId" clId="{3C37E09B-BBA2-455A-9B3F-BAD5B89EAD81}" dt="2023-10-09T11:59:09.336" v="7786" actId="207"/>
        <pc:sldMkLst>
          <pc:docMk/>
          <pc:sldMk cId="1503661859" sldId="2147469276"/>
        </pc:sldMkLst>
        <pc:spChg chg="mod">
          <ac:chgData name="Alan Russell" userId="96f007d05a59f253" providerId="LiveId" clId="{3C37E09B-BBA2-455A-9B3F-BAD5B89EAD81}" dt="2023-10-09T11:56:24.087" v="7692" actId="20577"/>
          <ac:spMkLst>
            <pc:docMk/>
            <pc:sldMk cId="1503661859" sldId="2147469276"/>
            <ac:spMk id="2" creationId="{B3E82168-85B0-4EEC-A7B6-25E45320BB38}"/>
          </ac:spMkLst>
        </pc:spChg>
        <pc:spChg chg="add mod ord">
          <ac:chgData name="Alan Russell" userId="96f007d05a59f253" providerId="LiveId" clId="{3C37E09B-BBA2-455A-9B3F-BAD5B89EAD81}" dt="2023-10-09T11:59:09.336" v="7786" actId="207"/>
          <ac:spMkLst>
            <pc:docMk/>
            <pc:sldMk cId="1503661859" sldId="2147469276"/>
            <ac:spMk id="6" creationId="{AE805283-8D84-1A40-37FC-992B8947A0B3}"/>
          </ac:spMkLst>
        </pc:spChg>
        <pc:picChg chg="del">
          <ac:chgData name="Alan Russell" userId="96f007d05a59f253" providerId="LiveId" clId="{3C37E09B-BBA2-455A-9B3F-BAD5B89EAD81}" dt="2023-10-09T11:54:51.141" v="7652" actId="478"/>
          <ac:picMkLst>
            <pc:docMk/>
            <pc:sldMk cId="1503661859" sldId="2147469276"/>
            <ac:picMk id="3" creationId="{F472D6AE-9839-6BB9-A39D-6B1FDD5F4C42}"/>
          </ac:picMkLst>
        </pc:picChg>
        <pc:picChg chg="add mod">
          <ac:chgData name="Alan Russell" userId="96f007d05a59f253" providerId="LiveId" clId="{3C37E09B-BBA2-455A-9B3F-BAD5B89EAD81}" dt="2023-10-09T11:57:14.931" v="7701" actId="1582"/>
          <ac:picMkLst>
            <pc:docMk/>
            <pc:sldMk cId="1503661859" sldId="2147469276"/>
            <ac:picMk id="5" creationId="{8855BA1E-4EBC-971E-0BF8-5F5FF23ECA3A}"/>
          </ac:picMkLst>
        </pc:picChg>
      </pc:sldChg>
      <pc:sldChg chg="modSp add mod">
        <pc:chgData name="Alan Russell" userId="96f007d05a59f253" providerId="LiveId" clId="{3C37E09B-BBA2-455A-9B3F-BAD5B89EAD81}" dt="2023-10-09T11:51:48.832" v="7554" actId="20577"/>
        <pc:sldMkLst>
          <pc:docMk/>
          <pc:sldMk cId="4113259610" sldId="2147469277"/>
        </pc:sldMkLst>
        <pc:spChg chg="mod">
          <ac:chgData name="Alan Russell" userId="96f007d05a59f253" providerId="LiveId" clId="{3C37E09B-BBA2-455A-9B3F-BAD5B89EAD81}" dt="2023-10-09T11:51:48.832" v="7554" actId="20577"/>
          <ac:spMkLst>
            <pc:docMk/>
            <pc:sldMk cId="4113259610" sldId="2147469277"/>
            <ac:spMk id="2" creationId="{B3E82168-85B0-4EEC-A7B6-25E45320BB38}"/>
          </ac:spMkLst>
        </pc:spChg>
      </pc:sldChg>
      <pc:sldChg chg="addSp modSp add mod">
        <pc:chgData name="Alan Russell" userId="96f007d05a59f253" providerId="LiveId" clId="{3C37E09B-BBA2-455A-9B3F-BAD5B89EAD81}" dt="2023-10-09T11:55:43.493" v="7672" actId="22"/>
        <pc:sldMkLst>
          <pc:docMk/>
          <pc:sldMk cId="4223829891" sldId="2147469278"/>
        </pc:sldMkLst>
        <pc:spChg chg="mod">
          <ac:chgData name="Alan Russell" userId="96f007d05a59f253" providerId="LiveId" clId="{3C37E09B-BBA2-455A-9B3F-BAD5B89EAD81}" dt="2023-10-09T11:55:41.853" v="7671" actId="20577"/>
          <ac:spMkLst>
            <pc:docMk/>
            <pc:sldMk cId="4223829891" sldId="2147469278"/>
            <ac:spMk id="2" creationId="{B3E82168-85B0-4EEC-A7B6-25E45320BB38}"/>
          </ac:spMkLst>
        </pc:spChg>
        <pc:picChg chg="add">
          <ac:chgData name="Alan Russell" userId="96f007d05a59f253" providerId="LiveId" clId="{3C37E09B-BBA2-455A-9B3F-BAD5B89EAD81}" dt="2023-10-09T11:55:43.493" v="7672" actId="22"/>
          <ac:picMkLst>
            <pc:docMk/>
            <pc:sldMk cId="4223829891" sldId="2147469278"/>
            <ac:picMk id="4" creationId="{4D499E08-E01F-7333-23A9-6784D2EF5AF0}"/>
          </ac:picMkLst>
        </pc:picChg>
      </pc:sldChg>
      <pc:sldChg chg="modSp add mod">
        <pc:chgData name="Alan Russell" userId="96f007d05a59f253" providerId="LiveId" clId="{3C37E09B-BBA2-455A-9B3F-BAD5B89EAD81}" dt="2023-10-09T11:57:31.396" v="7712" actId="20577"/>
        <pc:sldMkLst>
          <pc:docMk/>
          <pc:sldMk cId="3719437205" sldId="2147469279"/>
        </pc:sldMkLst>
        <pc:spChg chg="mod">
          <ac:chgData name="Alan Russell" userId="96f007d05a59f253" providerId="LiveId" clId="{3C37E09B-BBA2-455A-9B3F-BAD5B89EAD81}" dt="2023-10-09T11:57:31.396" v="7712" actId="20577"/>
          <ac:spMkLst>
            <pc:docMk/>
            <pc:sldMk cId="3719437205" sldId="2147469279"/>
            <ac:spMk id="2" creationId="{B3E82168-85B0-4EEC-A7B6-25E45320BB38}"/>
          </ac:spMkLst>
        </pc:spChg>
      </pc:sldChg>
      <pc:sldChg chg="addSp delSp modSp add mod">
        <pc:chgData name="Alan Russell" userId="96f007d05a59f253" providerId="LiveId" clId="{3C37E09B-BBA2-455A-9B3F-BAD5B89EAD81}" dt="2023-10-09T11:59:52.420" v="7795" actId="14100"/>
        <pc:sldMkLst>
          <pc:docMk/>
          <pc:sldMk cId="2755758539" sldId="2147469280"/>
        </pc:sldMkLst>
        <pc:spChg chg="mod">
          <ac:chgData name="Alan Russell" userId="96f007d05a59f253" providerId="LiveId" clId="{3C37E09B-BBA2-455A-9B3F-BAD5B89EAD81}" dt="2023-10-09T11:57:53.889" v="7734" actId="20577"/>
          <ac:spMkLst>
            <pc:docMk/>
            <pc:sldMk cId="2755758539" sldId="2147469280"/>
            <ac:spMk id="2" creationId="{B3E82168-85B0-4EEC-A7B6-25E45320BB38}"/>
          </ac:spMkLst>
        </pc:spChg>
        <pc:spChg chg="add mod">
          <ac:chgData name="Alan Russell" userId="96f007d05a59f253" providerId="LiveId" clId="{3C37E09B-BBA2-455A-9B3F-BAD5B89EAD81}" dt="2023-10-09T11:59:52.420" v="7795" actId="14100"/>
          <ac:spMkLst>
            <pc:docMk/>
            <pc:sldMk cId="2755758539" sldId="2147469280"/>
            <ac:spMk id="3" creationId="{7C0C32E3-DF70-FEC2-AA26-9AFC92B0AC5E}"/>
          </ac:spMkLst>
        </pc:spChg>
        <pc:spChg chg="del">
          <ac:chgData name="Alan Russell" userId="96f007d05a59f253" providerId="LiveId" clId="{3C37E09B-BBA2-455A-9B3F-BAD5B89EAD81}" dt="2023-10-09T11:59:37.008" v="7791" actId="478"/>
          <ac:spMkLst>
            <pc:docMk/>
            <pc:sldMk cId="2755758539" sldId="2147469280"/>
            <ac:spMk id="5" creationId="{4B798A23-5C5D-616E-BDC3-A0EA04B72BCE}"/>
          </ac:spMkLst>
        </pc:spChg>
        <pc:picChg chg="del">
          <ac:chgData name="Alan Russell" userId="96f007d05a59f253" providerId="LiveId" clId="{3C37E09B-BBA2-455A-9B3F-BAD5B89EAD81}" dt="2023-10-09T11:57:56.441" v="7735" actId="478"/>
          <ac:picMkLst>
            <pc:docMk/>
            <pc:sldMk cId="2755758539" sldId="2147469280"/>
            <ac:picMk id="4" creationId="{5D9FD4CC-0019-F272-5768-60AA5A579760}"/>
          </ac:picMkLst>
        </pc:picChg>
        <pc:picChg chg="add mod ord">
          <ac:chgData name="Alan Russell" userId="96f007d05a59f253" providerId="LiveId" clId="{3C37E09B-BBA2-455A-9B3F-BAD5B89EAD81}" dt="2023-10-09T11:59:32.335" v="7789" actId="167"/>
          <ac:picMkLst>
            <pc:docMk/>
            <pc:sldMk cId="2755758539" sldId="2147469280"/>
            <ac:picMk id="6" creationId="{F756D905-B058-A13D-0CA1-6A8DA39576BA}"/>
          </ac:picMkLst>
        </pc:picChg>
      </pc:sldChg>
      <pc:sldChg chg="modSp add mod">
        <pc:chgData name="Alan Russell" userId="96f007d05a59f253" providerId="LiveId" clId="{3C37E09B-BBA2-455A-9B3F-BAD5B89EAD81}" dt="2023-10-09T15:37:09.704" v="7941" actId="6549"/>
        <pc:sldMkLst>
          <pc:docMk/>
          <pc:sldMk cId="3625648371" sldId="2147469281"/>
        </pc:sldMkLst>
        <pc:spChg chg="mod">
          <ac:chgData name="Alan Russell" userId="96f007d05a59f253" providerId="LiveId" clId="{3C37E09B-BBA2-455A-9B3F-BAD5B89EAD81}" dt="2023-10-09T15:37:09.704" v="7941" actId="6549"/>
          <ac:spMkLst>
            <pc:docMk/>
            <pc:sldMk cId="3625648371" sldId="2147469281"/>
            <ac:spMk id="2" creationId="{B3E82168-85B0-4EEC-A7B6-25E45320BB38}"/>
          </ac:spMkLst>
        </pc:spChg>
        <pc:spChg chg="mod">
          <ac:chgData name="Alan Russell" userId="96f007d05a59f253" providerId="LiveId" clId="{3C37E09B-BBA2-455A-9B3F-BAD5B89EAD81}" dt="2023-10-09T15:35:27.679" v="7824" actId="14100"/>
          <ac:spMkLst>
            <pc:docMk/>
            <pc:sldMk cId="3625648371" sldId="2147469281"/>
            <ac:spMk id="6" creationId="{AE805283-8D84-1A40-37FC-992B8947A0B3}"/>
          </ac:spMkLst>
        </pc:spChg>
      </pc:sldChg>
      <pc:sldChg chg="modSp add mod">
        <pc:chgData name="Alan Russell" userId="96f007d05a59f253" providerId="LiveId" clId="{3C37E09B-BBA2-455A-9B3F-BAD5B89EAD81}" dt="2023-10-09T15:37:21.328" v="7966" actId="20577"/>
        <pc:sldMkLst>
          <pc:docMk/>
          <pc:sldMk cId="3185804654" sldId="2147469282"/>
        </pc:sldMkLst>
        <pc:spChg chg="mod">
          <ac:chgData name="Alan Russell" userId="96f007d05a59f253" providerId="LiveId" clId="{3C37E09B-BBA2-455A-9B3F-BAD5B89EAD81}" dt="2023-10-09T15:37:21.328" v="7966" actId="20577"/>
          <ac:spMkLst>
            <pc:docMk/>
            <pc:sldMk cId="3185804654" sldId="2147469282"/>
            <ac:spMk id="2" creationId="{B3E82168-85B0-4EEC-A7B6-25E45320BB38}"/>
          </ac:spMkLst>
        </pc:spChg>
      </pc:sldChg>
      <pc:sldChg chg="modSp add mod">
        <pc:chgData name="Alan Russell" userId="96f007d05a59f253" providerId="LiveId" clId="{3C37E09B-BBA2-455A-9B3F-BAD5B89EAD81}" dt="2023-10-09T15:36:13.719" v="7887" actId="20577"/>
        <pc:sldMkLst>
          <pc:docMk/>
          <pc:sldMk cId="1920817871" sldId="2147469283"/>
        </pc:sldMkLst>
        <pc:spChg chg="mod">
          <ac:chgData name="Alan Russell" userId="96f007d05a59f253" providerId="LiveId" clId="{3C37E09B-BBA2-455A-9B3F-BAD5B89EAD81}" dt="2023-10-09T15:36:13.719" v="7887" actId="20577"/>
          <ac:spMkLst>
            <pc:docMk/>
            <pc:sldMk cId="1920817871" sldId="2147469283"/>
            <ac:spMk id="2" creationId="{B3E82168-85B0-4EEC-A7B6-25E45320BB38}"/>
          </ac:spMkLst>
        </pc:spChg>
        <pc:spChg chg="mod">
          <ac:chgData name="Alan Russell" userId="96f007d05a59f253" providerId="LiveId" clId="{3C37E09B-BBA2-455A-9B3F-BAD5B89EAD81}" dt="2023-10-09T15:36:05.540" v="7864" actId="14100"/>
          <ac:spMkLst>
            <pc:docMk/>
            <pc:sldMk cId="1920817871" sldId="2147469283"/>
            <ac:spMk id="6" creationId="{AE805283-8D84-1A40-37FC-992B8947A0B3}"/>
          </ac:spMkLst>
        </pc:spChg>
      </pc:sldChg>
    </pc:docChg>
  </pc:docChgLst>
  <pc:docChgLst>
    <pc:chgData name="Alan Russell" userId="96f007d05a59f253" providerId="LiveId" clId="{C275B0BF-DD44-413C-A6F9-9E4A1AD129C2}"/>
    <pc:docChg chg="undo redo custSel addSld delSld modSld sldOrd">
      <pc:chgData name="Alan Russell" userId="96f007d05a59f253" providerId="LiveId" clId="{C275B0BF-DD44-413C-A6F9-9E4A1AD129C2}" dt="2024-07-10T08:21:12.305" v="7104" actId="20577"/>
      <pc:docMkLst>
        <pc:docMk/>
      </pc:docMkLst>
      <pc:sldChg chg="modSp mod">
        <pc:chgData name="Alan Russell" userId="96f007d05a59f253" providerId="LiveId" clId="{C275B0BF-DD44-413C-A6F9-9E4A1AD129C2}" dt="2024-07-04T10:30:51.284" v="3291" actId="20577"/>
        <pc:sldMkLst>
          <pc:docMk/>
          <pc:sldMk cId="1158281598" sldId="257"/>
        </pc:sldMkLst>
        <pc:spChg chg="mod">
          <ac:chgData name="Alan Russell" userId="96f007d05a59f253" providerId="LiveId" clId="{C275B0BF-DD44-413C-A6F9-9E4A1AD129C2}" dt="2024-07-04T04:25:16.979" v="11" actId="20577"/>
          <ac:spMkLst>
            <pc:docMk/>
            <pc:sldMk cId="1158281598" sldId="257"/>
            <ac:spMk id="10" creationId="{1C3130B7-607F-1482-F7C8-E1D4FDB88BB7}"/>
          </ac:spMkLst>
        </pc:spChg>
        <pc:spChg chg="mod">
          <ac:chgData name="Alan Russell" userId="96f007d05a59f253" providerId="LiveId" clId="{C275B0BF-DD44-413C-A6F9-9E4A1AD129C2}" dt="2024-07-04T10:30:51.284" v="3291" actId="20577"/>
          <ac:spMkLst>
            <pc:docMk/>
            <pc:sldMk cId="1158281598" sldId="257"/>
            <ac:spMk id="11" creationId="{C2957581-ED80-5734-F3F9-C0B8361AA78A}"/>
          </ac:spMkLst>
        </pc:spChg>
      </pc:sldChg>
      <pc:sldChg chg="modSp add mod">
        <pc:chgData name="Alan Russell" userId="96f007d05a59f253" providerId="LiveId" clId="{C275B0BF-DD44-413C-A6F9-9E4A1AD129C2}" dt="2024-07-04T10:26:47.238" v="3231" actId="20577"/>
        <pc:sldMkLst>
          <pc:docMk/>
          <pc:sldMk cId="3668634047" sldId="265"/>
        </pc:sldMkLst>
        <pc:spChg chg="mod">
          <ac:chgData name="Alan Russell" userId="96f007d05a59f253" providerId="LiveId" clId="{C275B0BF-DD44-413C-A6F9-9E4A1AD129C2}" dt="2024-07-04T10:26:47.238" v="3231" actId="20577"/>
          <ac:spMkLst>
            <pc:docMk/>
            <pc:sldMk cId="3668634047" sldId="265"/>
            <ac:spMk id="2" creationId="{1D46E719-BF12-84B8-5F3D-D502B1CBE9C7}"/>
          </ac:spMkLst>
        </pc:spChg>
      </pc:sldChg>
      <pc:sldChg chg="modSp mod">
        <pc:chgData name="Alan Russell" userId="96f007d05a59f253" providerId="LiveId" clId="{C275B0BF-DD44-413C-A6F9-9E4A1AD129C2}" dt="2024-07-08T07:01:42.783" v="6692" actId="20577"/>
        <pc:sldMkLst>
          <pc:docMk/>
          <pc:sldMk cId="2633516426" sldId="2147469120"/>
        </pc:sldMkLst>
        <pc:spChg chg="mod">
          <ac:chgData name="Alan Russell" userId="96f007d05a59f253" providerId="LiveId" clId="{C275B0BF-DD44-413C-A6F9-9E4A1AD129C2}" dt="2024-07-08T07:01:42.783" v="6692" actId="20577"/>
          <ac:spMkLst>
            <pc:docMk/>
            <pc:sldMk cId="2633516426" sldId="2147469120"/>
            <ac:spMk id="2" creationId="{C46AA9FD-5859-09CA-E8CC-FA81B442CF64}"/>
          </ac:spMkLst>
        </pc:spChg>
        <pc:spChg chg="mod">
          <ac:chgData name="Alan Russell" userId="96f007d05a59f253" providerId="LiveId" clId="{C275B0BF-DD44-413C-A6F9-9E4A1AD129C2}" dt="2024-07-04T06:30:28.658" v="1104" actId="1076"/>
          <ac:spMkLst>
            <pc:docMk/>
            <pc:sldMk cId="2633516426" sldId="2147469120"/>
            <ac:spMk id="14" creationId="{7844F0BE-B2AA-EC62-19E6-D6239E4B827C}"/>
          </ac:spMkLst>
        </pc:spChg>
        <pc:spChg chg="mod">
          <ac:chgData name="Alan Russell" userId="96f007d05a59f253" providerId="LiveId" clId="{C275B0BF-DD44-413C-A6F9-9E4A1AD129C2}" dt="2024-07-04T06:30:28.658" v="1104" actId="1076"/>
          <ac:spMkLst>
            <pc:docMk/>
            <pc:sldMk cId="2633516426" sldId="2147469120"/>
            <ac:spMk id="17" creationId="{810086A6-5D4C-AA43-08B7-1FDA5F4FA9BA}"/>
          </ac:spMkLst>
        </pc:spChg>
        <pc:spChg chg="mod">
          <ac:chgData name="Alan Russell" userId="96f007d05a59f253" providerId="LiveId" clId="{C275B0BF-DD44-413C-A6F9-9E4A1AD129C2}" dt="2024-07-04T06:30:23.661" v="1103" actId="1076"/>
          <ac:spMkLst>
            <pc:docMk/>
            <pc:sldMk cId="2633516426" sldId="2147469120"/>
            <ac:spMk id="19" creationId="{4844D608-82DA-D433-E6C6-CE46592DDD33}"/>
          </ac:spMkLst>
        </pc:spChg>
        <pc:picChg chg="mod modCrop">
          <ac:chgData name="Alan Russell" userId="96f007d05a59f253" providerId="LiveId" clId="{C275B0BF-DD44-413C-A6F9-9E4A1AD129C2}" dt="2024-07-04T06:30:28.658" v="1104" actId="1076"/>
          <ac:picMkLst>
            <pc:docMk/>
            <pc:sldMk cId="2633516426" sldId="2147469120"/>
            <ac:picMk id="9" creationId="{34CC6171-2BA2-E914-E60B-1F28E48994FD}"/>
          </ac:picMkLst>
        </pc:picChg>
        <pc:picChg chg="mod">
          <ac:chgData name="Alan Russell" userId="96f007d05a59f253" providerId="LiveId" clId="{C275B0BF-DD44-413C-A6F9-9E4A1AD129C2}" dt="2024-07-04T06:30:28.658" v="1104" actId="1076"/>
          <ac:picMkLst>
            <pc:docMk/>
            <pc:sldMk cId="2633516426" sldId="2147469120"/>
            <ac:picMk id="16" creationId="{123AED9D-5A0C-1C14-0AD0-567D08730C89}"/>
          </ac:picMkLst>
        </pc:picChg>
        <pc:picChg chg="mod">
          <ac:chgData name="Alan Russell" userId="96f007d05a59f253" providerId="LiveId" clId="{C275B0BF-DD44-413C-A6F9-9E4A1AD129C2}" dt="2024-07-04T06:30:23.661" v="1103" actId="1076"/>
          <ac:picMkLst>
            <pc:docMk/>
            <pc:sldMk cId="2633516426" sldId="2147469120"/>
            <ac:picMk id="18" creationId="{F2591841-52A2-6938-F0D7-4BB11D8DF538}"/>
          </ac:picMkLst>
        </pc:picChg>
      </pc:sldChg>
      <pc:sldChg chg="del">
        <pc:chgData name="Alan Russell" userId="96f007d05a59f253" providerId="LiveId" clId="{C275B0BF-DD44-413C-A6F9-9E4A1AD129C2}" dt="2024-07-04T05:01:20.881" v="232" actId="47"/>
        <pc:sldMkLst>
          <pc:docMk/>
          <pc:sldMk cId="1014052843" sldId="2147469121"/>
        </pc:sldMkLst>
      </pc:sldChg>
      <pc:sldChg chg="del">
        <pc:chgData name="Alan Russell" userId="96f007d05a59f253" providerId="LiveId" clId="{C275B0BF-DD44-413C-A6F9-9E4A1AD129C2}" dt="2024-07-04T04:57:11.703" v="198" actId="47"/>
        <pc:sldMkLst>
          <pc:docMk/>
          <pc:sldMk cId="1865690647" sldId="2147469122"/>
        </pc:sldMkLst>
      </pc:sldChg>
      <pc:sldChg chg="modSp mod">
        <pc:chgData name="Alan Russell" userId="96f007d05a59f253" providerId="LiveId" clId="{C275B0BF-DD44-413C-A6F9-9E4A1AD129C2}" dt="2024-07-06T13:37:37.226" v="4150" actId="20577"/>
        <pc:sldMkLst>
          <pc:docMk/>
          <pc:sldMk cId="3079270301" sldId="2147469127"/>
        </pc:sldMkLst>
        <pc:spChg chg="mod">
          <ac:chgData name="Alan Russell" userId="96f007d05a59f253" providerId="LiveId" clId="{C275B0BF-DD44-413C-A6F9-9E4A1AD129C2}" dt="2024-07-06T13:37:37.226" v="4150" actId="20577"/>
          <ac:spMkLst>
            <pc:docMk/>
            <pc:sldMk cId="3079270301" sldId="2147469127"/>
            <ac:spMk id="2" creationId="{9C82FFA2-4EAD-47A5-8D91-73FDA24FBDE6}"/>
          </ac:spMkLst>
        </pc:spChg>
        <pc:graphicFrameChg chg="modGraphic">
          <ac:chgData name="Alan Russell" userId="96f007d05a59f253" providerId="LiveId" clId="{C275B0BF-DD44-413C-A6F9-9E4A1AD129C2}" dt="2024-07-04T11:16:36.284" v="3850" actId="6549"/>
          <ac:graphicFrameMkLst>
            <pc:docMk/>
            <pc:sldMk cId="3079270301" sldId="2147469127"/>
            <ac:graphicFrameMk id="4" creationId="{9EAC8474-BBC0-41CB-8F15-911A41908D59}"/>
          </ac:graphicFrameMkLst>
        </pc:graphicFrameChg>
      </pc:sldChg>
      <pc:sldChg chg="del ord">
        <pc:chgData name="Alan Russell" userId="96f007d05a59f253" providerId="LiveId" clId="{C275B0BF-DD44-413C-A6F9-9E4A1AD129C2}" dt="2024-07-04T06:27:03.304" v="1081" actId="47"/>
        <pc:sldMkLst>
          <pc:docMk/>
          <pc:sldMk cId="446468628" sldId="2147469129"/>
        </pc:sldMkLst>
      </pc:sldChg>
      <pc:sldChg chg="del mod modShow">
        <pc:chgData name="Alan Russell" userId="96f007d05a59f253" providerId="LiveId" clId="{C275B0BF-DD44-413C-A6F9-9E4A1AD129C2}" dt="2024-07-07T08:04:11.400" v="5515" actId="47"/>
        <pc:sldMkLst>
          <pc:docMk/>
          <pc:sldMk cId="2529901957" sldId="2147469130"/>
        </pc:sldMkLst>
      </pc:sldChg>
      <pc:sldChg chg="modSp del mod">
        <pc:chgData name="Alan Russell" userId="96f007d05a59f253" providerId="LiveId" clId="{C275B0BF-DD44-413C-A6F9-9E4A1AD129C2}" dt="2024-07-04T07:33:49.076" v="1484" actId="47"/>
        <pc:sldMkLst>
          <pc:docMk/>
          <pc:sldMk cId="105752850" sldId="2147469132"/>
        </pc:sldMkLst>
        <pc:spChg chg="mod">
          <ac:chgData name="Alan Russell" userId="96f007d05a59f253" providerId="LiveId" clId="{C275B0BF-DD44-413C-A6F9-9E4A1AD129C2}" dt="2024-07-04T04:59:43.889" v="223" actId="6549"/>
          <ac:spMkLst>
            <pc:docMk/>
            <pc:sldMk cId="105752850" sldId="2147469132"/>
            <ac:spMk id="3" creationId="{8D855FEB-CC5E-4384-8F2E-1B55EAA04854}"/>
          </ac:spMkLst>
        </pc:spChg>
        <pc:picChg chg="mod">
          <ac:chgData name="Alan Russell" userId="96f007d05a59f253" providerId="LiveId" clId="{C275B0BF-DD44-413C-A6F9-9E4A1AD129C2}" dt="2024-07-04T05:00:06.174" v="229" actId="1076"/>
          <ac:picMkLst>
            <pc:docMk/>
            <pc:sldMk cId="105752850" sldId="2147469132"/>
            <ac:picMk id="5" creationId="{92D74ED3-1CB1-4A46-9EE4-96C301FF731B}"/>
          </ac:picMkLst>
        </pc:picChg>
      </pc:sldChg>
      <pc:sldChg chg="modSp mod">
        <pc:chgData name="Alan Russell" userId="96f007d05a59f253" providerId="LiveId" clId="{C275B0BF-DD44-413C-A6F9-9E4A1AD129C2}" dt="2024-07-07T14:46:55.114" v="6156" actId="27636"/>
        <pc:sldMkLst>
          <pc:docMk/>
          <pc:sldMk cId="3176925029" sldId="2147469133"/>
        </pc:sldMkLst>
        <pc:spChg chg="mod">
          <ac:chgData name="Alan Russell" userId="96f007d05a59f253" providerId="LiveId" clId="{C275B0BF-DD44-413C-A6F9-9E4A1AD129C2}" dt="2024-07-06T13:39:35.141" v="4476" actId="20577"/>
          <ac:spMkLst>
            <pc:docMk/>
            <pc:sldMk cId="3176925029" sldId="2147469133"/>
            <ac:spMk id="2" creationId="{130C9E9B-B806-4F00-913A-20872B26765B}"/>
          </ac:spMkLst>
        </pc:spChg>
        <pc:spChg chg="mod">
          <ac:chgData name="Alan Russell" userId="96f007d05a59f253" providerId="LiveId" clId="{C275B0BF-DD44-413C-A6F9-9E4A1AD129C2}" dt="2024-07-07T14:46:55.114" v="6156" actId="27636"/>
          <ac:spMkLst>
            <pc:docMk/>
            <pc:sldMk cId="3176925029" sldId="2147469133"/>
            <ac:spMk id="3" creationId="{8211F9AA-9433-434C-BB95-4EB709697F8F}"/>
          </ac:spMkLst>
        </pc:spChg>
      </pc:sldChg>
      <pc:sldChg chg="add ord">
        <pc:chgData name="Alan Russell" userId="96f007d05a59f253" providerId="LiveId" clId="{C275B0BF-DD44-413C-A6F9-9E4A1AD129C2}" dt="2024-07-04T07:38:47.211" v="1506"/>
        <pc:sldMkLst>
          <pc:docMk/>
          <pc:sldMk cId="1768976681" sldId="2147469272"/>
        </pc:sldMkLst>
      </pc:sldChg>
      <pc:sldChg chg="modSp del mod">
        <pc:chgData name="Alan Russell" userId="96f007d05a59f253" providerId="LiveId" clId="{C275B0BF-DD44-413C-A6F9-9E4A1AD129C2}" dt="2024-07-04T05:30:00.171" v="463" actId="2696"/>
        <pc:sldMkLst>
          <pc:docMk/>
          <pc:sldMk cId="3247105411" sldId="2147469272"/>
        </pc:sldMkLst>
        <pc:spChg chg="mod">
          <ac:chgData name="Alan Russell" userId="96f007d05a59f253" providerId="LiveId" clId="{C275B0BF-DD44-413C-A6F9-9E4A1AD129C2}" dt="2024-07-04T05:29:41.746" v="462" actId="20577"/>
          <ac:spMkLst>
            <pc:docMk/>
            <pc:sldMk cId="3247105411" sldId="2147469272"/>
            <ac:spMk id="73" creationId="{1E11EB81-0E6B-156B-9A8E-5FC7449FF5FC}"/>
          </ac:spMkLst>
        </pc:spChg>
      </pc:sldChg>
      <pc:sldChg chg="addSp modSp add mod">
        <pc:chgData name="Alan Russell" userId="96f007d05a59f253" providerId="LiveId" clId="{C275B0BF-DD44-413C-A6F9-9E4A1AD129C2}" dt="2024-07-08T13:02:46.591" v="6936" actId="6549"/>
        <pc:sldMkLst>
          <pc:docMk/>
          <pc:sldMk cId="2368082752" sldId="2147469273"/>
        </pc:sldMkLst>
        <pc:spChg chg="mod">
          <ac:chgData name="Alan Russell" userId="96f007d05a59f253" providerId="LiveId" clId="{C275B0BF-DD44-413C-A6F9-9E4A1AD129C2}" dt="2024-07-08T07:02:32.614" v="6812" actId="20577"/>
          <ac:spMkLst>
            <pc:docMk/>
            <pc:sldMk cId="2368082752" sldId="2147469273"/>
            <ac:spMk id="2" creationId="{08AB4B70-3685-4FBA-861D-7B188DE4A674}"/>
          </ac:spMkLst>
        </pc:spChg>
        <pc:spChg chg="mod">
          <ac:chgData name="Alan Russell" userId="96f007d05a59f253" providerId="LiveId" clId="{C275B0BF-DD44-413C-A6F9-9E4A1AD129C2}" dt="2024-07-08T07:03:43.478" v="6922" actId="14100"/>
          <ac:spMkLst>
            <pc:docMk/>
            <pc:sldMk cId="2368082752" sldId="2147469273"/>
            <ac:spMk id="3" creationId="{1D2B59CB-66BB-6950-A723-2E6AFBC4B24F}"/>
          </ac:spMkLst>
        </pc:spChg>
        <pc:spChg chg="add mod">
          <ac:chgData name="Alan Russell" userId="96f007d05a59f253" providerId="LiveId" clId="{C275B0BF-DD44-413C-A6F9-9E4A1AD129C2}" dt="2024-07-08T07:03:46.082" v="6923" actId="14100"/>
          <ac:spMkLst>
            <pc:docMk/>
            <pc:sldMk cId="2368082752" sldId="2147469273"/>
            <ac:spMk id="4" creationId="{ADBDFF1E-EFE1-2740-83EE-AB2B0D9EEE09}"/>
          </ac:spMkLst>
        </pc:spChg>
        <pc:spChg chg="mod">
          <ac:chgData name="Alan Russell" userId="96f007d05a59f253" providerId="LiveId" clId="{C275B0BF-DD44-413C-A6F9-9E4A1AD129C2}" dt="2024-07-08T13:02:46.591" v="6936" actId="6549"/>
          <ac:spMkLst>
            <pc:docMk/>
            <pc:sldMk cId="2368082752" sldId="2147469273"/>
            <ac:spMk id="27" creationId="{32BB55D2-58B2-B2DD-A1CF-5C2EE356E831}"/>
          </ac:spMkLst>
        </pc:spChg>
        <pc:spChg chg="mod">
          <ac:chgData name="Alan Russell" userId="96f007d05a59f253" providerId="LiveId" clId="{C275B0BF-DD44-413C-A6F9-9E4A1AD129C2}" dt="2024-07-08T07:03:19.740" v="6876" actId="14100"/>
          <ac:spMkLst>
            <pc:docMk/>
            <pc:sldMk cId="2368082752" sldId="2147469273"/>
            <ac:spMk id="29" creationId="{BDDF28B6-D02E-5852-7206-76CA4D8CCAE9}"/>
          </ac:spMkLst>
        </pc:spChg>
        <pc:spChg chg="mod">
          <ac:chgData name="Alan Russell" userId="96f007d05a59f253" providerId="LiveId" clId="{C275B0BF-DD44-413C-A6F9-9E4A1AD129C2}" dt="2024-07-08T07:03:41.069" v="6921" actId="14100"/>
          <ac:spMkLst>
            <pc:docMk/>
            <pc:sldMk cId="2368082752" sldId="2147469273"/>
            <ac:spMk id="33" creationId="{2D8F3A6A-37BB-0896-FACC-64BE32679E0B}"/>
          </ac:spMkLst>
        </pc:spChg>
      </pc:sldChg>
      <pc:sldChg chg="delSp del mod ord">
        <pc:chgData name="Alan Russell" userId="96f007d05a59f253" providerId="LiveId" clId="{C275B0BF-DD44-413C-A6F9-9E4A1AD129C2}" dt="2024-07-04T06:23:05.413" v="928" actId="47"/>
        <pc:sldMkLst>
          <pc:docMk/>
          <pc:sldMk cId="3572915429" sldId="2147469274"/>
        </pc:sldMkLst>
        <pc:picChg chg="del">
          <ac:chgData name="Alan Russell" userId="96f007d05a59f253" providerId="LiveId" clId="{C275B0BF-DD44-413C-A6F9-9E4A1AD129C2}" dt="2024-07-04T06:23:03.548" v="927" actId="21"/>
          <ac:picMkLst>
            <pc:docMk/>
            <pc:sldMk cId="3572915429" sldId="2147469274"/>
            <ac:picMk id="4" creationId="{45EDD751-F3B2-6445-A025-ECA1758AD1A7}"/>
          </ac:picMkLst>
        </pc:picChg>
      </pc:sldChg>
      <pc:sldChg chg="del">
        <pc:chgData name="Alan Russell" userId="96f007d05a59f253" providerId="LiveId" clId="{C275B0BF-DD44-413C-A6F9-9E4A1AD129C2}" dt="2024-07-04T06:13:12.975" v="521" actId="47"/>
        <pc:sldMkLst>
          <pc:docMk/>
          <pc:sldMk cId="372389167" sldId="2147469275"/>
        </pc:sldMkLst>
      </pc:sldChg>
      <pc:sldChg chg="del">
        <pc:chgData name="Alan Russell" userId="96f007d05a59f253" providerId="LiveId" clId="{C275B0BF-DD44-413C-A6F9-9E4A1AD129C2}" dt="2024-07-04T04:51:27.014" v="29" actId="47"/>
        <pc:sldMkLst>
          <pc:docMk/>
          <pc:sldMk cId="4113259610" sldId="2147469277"/>
        </pc:sldMkLst>
      </pc:sldChg>
      <pc:sldChg chg="del">
        <pc:chgData name="Alan Russell" userId="96f007d05a59f253" providerId="LiveId" clId="{C275B0BF-DD44-413C-A6F9-9E4A1AD129C2}" dt="2024-07-04T04:54:31.677" v="70" actId="47"/>
        <pc:sldMkLst>
          <pc:docMk/>
          <pc:sldMk cId="3679312503" sldId="2147469281"/>
        </pc:sldMkLst>
      </pc:sldChg>
      <pc:sldChg chg="modSp mod ord">
        <pc:chgData name="Alan Russell" userId="96f007d05a59f253" providerId="LiveId" clId="{C275B0BF-DD44-413C-A6F9-9E4A1AD129C2}" dt="2024-07-05T15:45:50.231" v="3959" actId="20577"/>
        <pc:sldMkLst>
          <pc:docMk/>
          <pc:sldMk cId="2031289259" sldId="2147469282"/>
        </pc:sldMkLst>
        <pc:spChg chg="mod">
          <ac:chgData name="Alan Russell" userId="96f007d05a59f253" providerId="LiveId" clId="{C275B0BF-DD44-413C-A6F9-9E4A1AD129C2}" dt="2024-07-05T15:45:50.231" v="3959" actId="20577"/>
          <ac:spMkLst>
            <pc:docMk/>
            <pc:sldMk cId="2031289259" sldId="2147469282"/>
            <ac:spMk id="3" creationId="{6FA7CB3E-BBED-E5E3-536B-033D8115BCD1}"/>
          </ac:spMkLst>
        </pc:spChg>
      </pc:sldChg>
      <pc:sldChg chg="modSp mod ord">
        <pc:chgData name="Alan Russell" userId="96f007d05a59f253" providerId="LiveId" clId="{C275B0BF-DD44-413C-A6F9-9E4A1AD129C2}" dt="2024-07-05T15:49:32.214" v="3960" actId="14100"/>
        <pc:sldMkLst>
          <pc:docMk/>
          <pc:sldMk cId="3639590823" sldId="2147469283"/>
        </pc:sldMkLst>
        <pc:spChg chg="mod">
          <ac:chgData name="Alan Russell" userId="96f007d05a59f253" providerId="LiveId" clId="{C275B0BF-DD44-413C-A6F9-9E4A1AD129C2}" dt="2024-07-05T15:49:32.214" v="3960" actId="14100"/>
          <ac:spMkLst>
            <pc:docMk/>
            <pc:sldMk cId="3639590823" sldId="2147469283"/>
            <ac:spMk id="3" creationId="{6FA7CB3E-BBED-E5E3-536B-033D8115BCD1}"/>
          </ac:spMkLst>
        </pc:spChg>
      </pc:sldChg>
      <pc:sldChg chg="del ord">
        <pc:chgData name="Alan Russell" userId="96f007d05a59f253" providerId="LiveId" clId="{C275B0BF-DD44-413C-A6F9-9E4A1AD129C2}" dt="2024-07-04T08:32:06.472" v="2380" actId="47"/>
        <pc:sldMkLst>
          <pc:docMk/>
          <pc:sldMk cId="3277698780" sldId="2147469284"/>
        </pc:sldMkLst>
      </pc:sldChg>
      <pc:sldChg chg="modSp mod ord">
        <pc:chgData name="Alan Russell" userId="96f007d05a59f253" providerId="LiveId" clId="{C275B0BF-DD44-413C-A6F9-9E4A1AD129C2}" dt="2024-07-04T08:50:12.856" v="2836" actId="20577"/>
        <pc:sldMkLst>
          <pc:docMk/>
          <pc:sldMk cId="3627410682" sldId="2147469285"/>
        </pc:sldMkLst>
        <pc:spChg chg="mod">
          <ac:chgData name="Alan Russell" userId="96f007d05a59f253" providerId="LiveId" clId="{C275B0BF-DD44-413C-A6F9-9E4A1AD129C2}" dt="2024-07-04T08:50:12.856" v="2836" actId="20577"/>
          <ac:spMkLst>
            <pc:docMk/>
            <pc:sldMk cId="3627410682" sldId="2147469285"/>
            <ac:spMk id="3" creationId="{6FA7CB3E-BBED-E5E3-536B-033D8115BCD1}"/>
          </ac:spMkLst>
        </pc:spChg>
      </pc:sldChg>
      <pc:sldChg chg="del ord">
        <pc:chgData name="Alan Russell" userId="96f007d05a59f253" providerId="LiveId" clId="{C275B0BF-DD44-413C-A6F9-9E4A1AD129C2}" dt="2024-07-06T13:31:39.224" v="4141" actId="47"/>
        <pc:sldMkLst>
          <pc:docMk/>
          <pc:sldMk cId="3635356153" sldId="2147469286"/>
        </pc:sldMkLst>
      </pc:sldChg>
      <pc:sldChg chg="modSp mod">
        <pc:chgData name="Alan Russell" userId="96f007d05a59f253" providerId="LiveId" clId="{C275B0BF-DD44-413C-A6F9-9E4A1AD129C2}" dt="2024-07-10T08:21:12.305" v="7104" actId="20577"/>
        <pc:sldMkLst>
          <pc:docMk/>
          <pc:sldMk cId="1216674656" sldId="2147469287"/>
        </pc:sldMkLst>
        <pc:spChg chg="mod">
          <ac:chgData name="Alan Russell" userId="96f007d05a59f253" providerId="LiveId" clId="{C275B0BF-DD44-413C-A6F9-9E4A1AD129C2}" dt="2024-07-10T08:21:12.305" v="7104" actId="20577"/>
          <ac:spMkLst>
            <pc:docMk/>
            <pc:sldMk cId="1216674656" sldId="2147469287"/>
            <ac:spMk id="3" creationId="{6FA7CB3E-BBED-E5E3-536B-033D8115BCD1}"/>
          </ac:spMkLst>
        </pc:spChg>
      </pc:sldChg>
      <pc:sldChg chg="modSp add mod">
        <pc:chgData name="Alan Russell" userId="96f007d05a59f253" providerId="LiveId" clId="{C275B0BF-DD44-413C-A6F9-9E4A1AD129C2}" dt="2024-07-04T10:31:12.410" v="3352" actId="20577"/>
        <pc:sldMkLst>
          <pc:docMk/>
          <pc:sldMk cId="3357410990" sldId="2147469288"/>
        </pc:sldMkLst>
        <pc:spChg chg="mod">
          <ac:chgData name="Alan Russell" userId="96f007d05a59f253" providerId="LiveId" clId="{C275B0BF-DD44-413C-A6F9-9E4A1AD129C2}" dt="2024-07-04T04:27:09.725" v="20" actId="20577"/>
          <ac:spMkLst>
            <pc:docMk/>
            <pc:sldMk cId="3357410990" sldId="2147469288"/>
            <ac:spMk id="10" creationId="{1C3130B7-607F-1482-F7C8-E1D4FDB88BB7}"/>
          </ac:spMkLst>
        </pc:spChg>
        <pc:spChg chg="mod">
          <ac:chgData name="Alan Russell" userId="96f007d05a59f253" providerId="LiveId" clId="{C275B0BF-DD44-413C-A6F9-9E4A1AD129C2}" dt="2024-07-04T10:31:12.410" v="3352" actId="20577"/>
          <ac:spMkLst>
            <pc:docMk/>
            <pc:sldMk cId="3357410990" sldId="2147469288"/>
            <ac:spMk id="11" creationId="{C2957581-ED80-5734-F3F9-C0B8361AA78A}"/>
          </ac:spMkLst>
        </pc:spChg>
      </pc:sldChg>
      <pc:sldChg chg="add">
        <pc:chgData name="Alan Russell" userId="96f007d05a59f253" providerId="LiveId" clId="{C275B0BF-DD44-413C-A6F9-9E4A1AD129C2}" dt="2024-07-04T04:27:24.367" v="21"/>
        <pc:sldMkLst>
          <pc:docMk/>
          <pc:sldMk cId="1102940916" sldId="2147469289"/>
        </pc:sldMkLst>
      </pc:sldChg>
      <pc:sldChg chg="modSp add mod">
        <pc:chgData name="Alan Russell" userId="96f007d05a59f253" providerId="LiveId" clId="{C275B0BF-DD44-413C-A6F9-9E4A1AD129C2}" dt="2024-07-04T10:31:42.332" v="3420" actId="20577"/>
        <pc:sldMkLst>
          <pc:docMk/>
          <pc:sldMk cId="3293066362" sldId="2147469290"/>
        </pc:sldMkLst>
        <pc:spChg chg="mod">
          <ac:chgData name="Alan Russell" userId="96f007d05a59f253" providerId="LiveId" clId="{C275B0BF-DD44-413C-A6F9-9E4A1AD129C2}" dt="2024-07-04T04:28:24.967" v="24" actId="20577"/>
          <ac:spMkLst>
            <pc:docMk/>
            <pc:sldMk cId="3293066362" sldId="2147469290"/>
            <ac:spMk id="10" creationId="{1C3130B7-607F-1482-F7C8-E1D4FDB88BB7}"/>
          </ac:spMkLst>
        </pc:spChg>
        <pc:spChg chg="mod">
          <ac:chgData name="Alan Russell" userId="96f007d05a59f253" providerId="LiveId" clId="{C275B0BF-DD44-413C-A6F9-9E4A1AD129C2}" dt="2024-07-04T10:31:42.332" v="3420" actId="20577"/>
          <ac:spMkLst>
            <pc:docMk/>
            <pc:sldMk cId="3293066362" sldId="2147469290"/>
            <ac:spMk id="11" creationId="{C2957581-ED80-5734-F3F9-C0B8361AA78A}"/>
          </ac:spMkLst>
        </pc:spChg>
      </pc:sldChg>
      <pc:sldChg chg="addSp modSp add del mod">
        <pc:chgData name="Alan Russell" userId="96f007d05a59f253" providerId="LiveId" clId="{C275B0BF-DD44-413C-A6F9-9E4A1AD129C2}" dt="2024-07-04T04:58:10.226" v="204" actId="47"/>
        <pc:sldMkLst>
          <pc:docMk/>
          <pc:sldMk cId="1279904115" sldId="2147469291"/>
        </pc:sldMkLst>
        <pc:picChg chg="mod modCrop">
          <ac:chgData name="Alan Russell" userId="96f007d05a59f253" providerId="LiveId" clId="{C275B0BF-DD44-413C-A6F9-9E4A1AD129C2}" dt="2024-07-04T04:56:38.182" v="191" actId="14100"/>
          <ac:picMkLst>
            <pc:docMk/>
            <pc:sldMk cId="1279904115" sldId="2147469291"/>
            <ac:picMk id="3" creationId="{05B9463C-06C3-3A23-114A-850FE481581C}"/>
          </ac:picMkLst>
        </pc:picChg>
        <pc:picChg chg="add mod modCrop">
          <ac:chgData name="Alan Russell" userId="96f007d05a59f253" providerId="LiveId" clId="{C275B0BF-DD44-413C-A6F9-9E4A1AD129C2}" dt="2024-07-04T04:56:52.551" v="196" actId="1076"/>
          <ac:picMkLst>
            <pc:docMk/>
            <pc:sldMk cId="1279904115" sldId="2147469291"/>
            <ac:picMk id="4" creationId="{194BD2C7-308A-EBC2-D710-730A6F86DEDD}"/>
          </ac:picMkLst>
        </pc:picChg>
      </pc:sldChg>
      <pc:sldChg chg="modSp add mod">
        <pc:chgData name="Alan Russell" userId="96f007d05a59f253" providerId="LiveId" clId="{C275B0BF-DD44-413C-A6F9-9E4A1AD129C2}" dt="2024-07-07T08:45:56.973" v="5525" actId="20577"/>
        <pc:sldMkLst>
          <pc:docMk/>
          <pc:sldMk cId="3271790931" sldId="2147469292"/>
        </pc:sldMkLst>
        <pc:spChg chg="mod">
          <ac:chgData name="Alan Russell" userId="96f007d05a59f253" providerId="LiveId" clId="{C275B0BF-DD44-413C-A6F9-9E4A1AD129C2}" dt="2024-07-07T08:45:56.973" v="5525" actId="20577"/>
          <ac:spMkLst>
            <pc:docMk/>
            <pc:sldMk cId="3271790931" sldId="2147469292"/>
            <ac:spMk id="3" creationId="{81C3CFA3-538B-485F-8BC0-851D9EBEBB54}"/>
          </ac:spMkLst>
        </pc:spChg>
      </pc:sldChg>
      <pc:sldChg chg="modSp add mod">
        <pc:chgData name="Alan Russell" userId="96f007d05a59f253" providerId="LiveId" clId="{C275B0BF-DD44-413C-A6F9-9E4A1AD129C2}" dt="2024-07-04T07:14:56.024" v="1438" actId="20577"/>
        <pc:sldMkLst>
          <pc:docMk/>
          <pc:sldMk cId="4091009146" sldId="2147469293"/>
        </pc:sldMkLst>
        <pc:spChg chg="mod">
          <ac:chgData name="Alan Russell" userId="96f007d05a59f253" providerId="LiveId" clId="{C275B0BF-DD44-413C-A6F9-9E4A1AD129C2}" dt="2024-07-04T04:52:12.515" v="35" actId="20577"/>
          <ac:spMkLst>
            <pc:docMk/>
            <pc:sldMk cId="4091009146" sldId="2147469293"/>
            <ac:spMk id="2" creationId="{FEB03EAC-A78C-433C-8F55-BFF89E7B30B9}"/>
          </ac:spMkLst>
        </pc:spChg>
        <pc:spChg chg="mod">
          <ac:chgData name="Alan Russell" userId="96f007d05a59f253" providerId="LiveId" clId="{C275B0BF-DD44-413C-A6F9-9E4A1AD129C2}" dt="2024-07-04T07:14:56.024" v="1438" actId="20577"/>
          <ac:spMkLst>
            <pc:docMk/>
            <pc:sldMk cId="4091009146" sldId="2147469293"/>
            <ac:spMk id="3" creationId="{81C3CFA3-538B-485F-8BC0-851D9EBEBB54}"/>
          </ac:spMkLst>
        </pc:spChg>
      </pc:sldChg>
      <pc:sldChg chg="modSp add mod">
        <pc:chgData name="Alan Russell" userId="96f007d05a59f253" providerId="LiveId" clId="{C275B0BF-DD44-413C-A6F9-9E4A1AD129C2}" dt="2024-07-04T07:54:51.278" v="1699" actId="20577"/>
        <pc:sldMkLst>
          <pc:docMk/>
          <pc:sldMk cId="1285553498" sldId="2147469294"/>
        </pc:sldMkLst>
        <pc:spChg chg="mod">
          <ac:chgData name="Alan Russell" userId="96f007d05a59f253" providerId="LiveId" clId="{C275B0BF-DD44-413C-A6F9-9E4A1AD129C2}" dt="2024-07-04T04:53:09.095" v="60" actId="20577"/>
          <ac:spMkLst>
            <pc:docMk/>
            <pc:sldMk cId="1285553498" sldId="2147469294"/>
            <ac:spMk id="2" creationId="{FEB03EAC-A78C-433C-8F55-BFF89E7B30B9}"/>
          </ac:spMkLst>
        </pc:spChg>
        <pc:spChg chg="mod">
          <ac:chgData name="Alan Russell" userId="96f007d05a59f253" providerId="LiveId" clId="{C275B0BF-DD44-413C-A6F9-9E4A1AD129C2}" dt="2024-07-04T07:54:51.278" v="1699" actId="20577"/>
          <ac:spMkLst>
            <pc:docMk/>
            <pc:sldMk cId="1285553498" sldId="2147469294"/>
            <ac:spMk id="3" creationId="{81C3CFA3-538B-485F-8BC0-851D9EBEBB54}"/>
          </ac:spMkLst>
        </pc:spChg>
      </pc:sldChg>
      <pc:sldChg chg="modSp add mod ord">
        <pc:chgData name="Alan Russell" userId="96f007d05a59f253" providerId="LiveId" clId="{C275B0BF-DD44-413C-A6F9-9E4A1AD129C2}" dt="2024-07-04T07:56:00.077" v="1702"/>
        <pc:sldMkLst>
          <pc:docMk/>
          <pc:sldMk cId="671140859" sldId="2147469295"/>
        </pc:sldMkLst>
        <pc:spChg chg="mod">
          <ac:chgData name="Alan Russell" userId="96f007d05a59f253" providerId="LiveId" clId="{C275B0BF-DD44-413C-A6F9-9E4A1AD129C2}" dt="2024-07-04T04:55:06.917" v="179" actId="20577"/>
          <ac:spMkLst>
            <pc:docMk/>
            <pc:sldMk cId="671140859" sldId="2147469295"/>
            <ac:spMk id="2" creationId="{FEB03EAC-A78C-433C-8F55-BFF89E7B30B9}"/>
          </ac:spMkLst>
        </pc:spChg>
        <pc:spChg chg="mod">
          <ac:chgData name="Alan Russell" userId="96f007d05a59f253" providerId="LiveId" clId="{C275B0BF-DD44-413C-A6F9-9E4A1AD129C2}" dt="2024-07-04T07:56:00.077" v="1702"/>
          <ac:spMkLst>
            <pc:docMk/>
            <pc:sldMk cId="671140859" sldId="2147469295"/>
            <ac:spMk id="3" creationId="{81C3CFA3-538B-485F-8BC0-851D9EBEBB54}"/>
          </ac:spMkLst>
        </pc:spChg>
      </pc:sldChg>
      <pc:sldChg chg="addSp modSp add mod">
        <pc:chgData name="Alan Russell" userId="96f007d05a59f253" providerId="LiveId" clId="{C275B0BF-DD44-413C-A6F9-9E4A1AD129C2}" dt="2024-07-08T06:15:36.560" v="6630" actId="14100"/>
        <pc:sldMkLst>
          <pc:docMk/>
          <pc:sldMk cId="149087023" sldId="2147469296"/>
        </pc:sldMkLst>
        <pc:spChg chg="add mod">
          <ac:chgData name="Alan Russell" userId="96f007d05a59f253" providerId="LiveId" clId="{C275B0BF-DD44-413C-A6F9-9E4A1AD129C2}" dt="2024-07-08T06:15:36.560" v="6630" actId="14100"/>
          <ac:spMkLst>
            <pc:docMk/>
            <pc:sldMk cId="149087023" sldId="2147469296"/>
            <ac:spMk id="5" creationId="{445784EA-8D98-5955-2178-116B3213D621}"/>
          </ac:spMkLst>
        </pc:spChg>
        <pc:picChg chg="mod">
          <ac:chgData name="Alan Russell" userId="96f007d05a59f253" providerId="LiveId" clId="{C275B0BF-DD44-413C-A6F9-9E4A1AD129C2}" dt="2024-07-04T04:57:48.023" v="202" actId="14100"/>
          <ac:picMkLst>
            <pc:docMk/>
            <pc:sldMk cId="149087023" sldId="2147469296"/>
            <ac:picMk id="4" creationId="{194BD2C7-308A-EBC2-D710-730A6F86DEDD}"/>
          </ac:picMkLst>
        </pc:picChg>
      </pc:sldChg>
      <pc:sldChg chg="modSp add del mod">
        <pc:chgData name="Alan Russell" userId="96f007d05a59f253" providerId="LiveId" clId="{C275B0BF-DD44-413C-A6F9-9E4A1AD129C2}" dt="2024-07-04T04:58:48.415" v="208" actId="47"/>
        <pc:sldMkLst>
          <pc:docMk/>
          <pc:sldMk cId="1759515293" sldId="2147469297"/>
        </pc:sldMkLst>
        <pc:picChg chg="mod">
          <ac:chgData name="Alan Russell" userId="96f007d05a59f253" providerId="LiveId" clId="{C275B0BF-DD44-413C-A6F9-9E4A1AD129C2}" dt="2024-07-04T04:58:32.709" v="206" actId="1076"/>
          <ac:picMkLst>
            <pc:docMk/>
            <pc:sldMk cId="1759515293" sldId="2147469297"/>
            <ac:picMk id="4" creationId="{194BD2C7-308A-EBC2-D710-730A6F86DEDD}"/>
          </ac:picMkLst>
        </pc:picChg>
      </pc:sldChg>
      <pc:sldChg chg="add del">
        <pc:chgData name="Alan Russell" userId="96f007d05a59f253" providerId="LiveId" clId="{C275B0BF-DD44-413C-A6F9-9E4A1AD129C2}" dt="2024-07-04T04:58:58.739" v="210" actId="47"/>
        <pc:sldMkLst>
          <pc:docMk/>
          <pc:sldMk cId="154589578" sldId="2147469298"/>
        </pc:sldMkLst>
      </pc:sldChg>
      <pc:sldChg chg="addSp modSp add mod">
        <pc:chgData name="Alan Russell" userId="96f007d05a59f253" providerId="LiveId" clId="{C275B0BF-DD44-413C-A6F9-9E4A1AD129C2}" dt="2024-07-08T06:15:12.592" v="6627" actId="1076"/>
        <pc:sldMkLst>
          <pc:docMk/>
          <pc:sldMk cId="3344500547" sldId="2147469299"/>
        </pc:sldMkLst>
        <pc:spChg chg="add mod">
          <ac:chgData name="Alan Russell" userId="96f007d05a59f253" providerId="LiveId" clId="{C275B0BF-DD44-413C-A6F9-9E4A1AD129C2}" dt="2024-07-08T06:15:12.592" v="6627" actId="1076"/>
          <ac:spMkLst>
            <pc:docMk/>
            <pc:sldMk cId="3344500547" sldId="2147469299"/>
            <ac:spMk id="5" creationId="{6C7BBC1F-5779-BD47-68B1-C0D0B01B3BC6}"/>
          </ac:spMkLst>
        </pc:spChg>
      </pc:sldChg>
      <pc:sldChg chg="addSp modSp add mod">
        <pc:chgData name="Alan Russell" userId="96f007d05a59f253" providerId="LiveId" clId="{C275B0BF-DD44-413C-A6F9-9E4A1AD129C2}" dt="2024-07-08T06:16:25.402" v="6635" actId="14100"/>
        <pc:sldMkLst>
          <pc:docMk/>
          <pc:sldMk cId="2820270125" sldId="2147469300"/>
        </pc:sldMkLst>
        <pc:spChg chg="add mod">
          <ac:chgData name="Alan Russell" userId="96f007d05a59f253" providerId="LiveId" clId="{C275B0BF-DD44-413C-A6F9-9E4A1AD129C2}" dt="2024-07-08T06:16:25.402" v="6635" actId="14100"/>
          <ac:spMkLst>
            <pc:docMk/>
            <pc:sldMk cId="2820270125" sldId="2147469300"/>
            <ac:spMk id="5" creationId="{867BA0D9-25A7-BD8F-FB5F-D689DDBB78E8}"/>
          </ac:spMkLst>
        </pc:spChg>
      </pc:sldChg>
      <pc:sldChg chg="addSp modSp add mod">
        <pc:chgData name="Alan Russell" userId="96f007d05a59f253" providerId="LiveId" clId="{C275B0BF-DD44-413C-A6F9-9E4A1AD129C2}" dt="2024-07-08T06:17:19.780" v="6646" actId="14100"/>
        <pc:sldMkLst>
          <pc:docMk/>
          <pc:sldMk cId="1985382326" sldId="2147469301"/>
        </pc:sldMkLst>
        <pc:spChg chg="add mod">
          <ac:chgData name="Alan Russell" userId="96f007d05a59f253" providerId="LiveId" clId="{C275B0BF-DD44-413C-A6F9-9E4A1AD129C2}" dt="2024-07-08T06:17:11.979" v="6643" actId="14100"/>
          <ac:spMkLst>
            <pc:docMk/>
            <pc:sldMk cId="1985382326" sldId="2147469301"/>
            <ac:spMk id="5" creationId="{E14EA35B-24AA-8884-800B-0622E1C7719F}"/>
          </ac:spMkLst>
        </pc:spChg>
        <pc:spChg chg="add mod">
          <ac:chgData name="Alan Russell" userId="96f007d05a59f253" providerId="LiveId" clId="{C275B0BF-DD44-413C-A6F9-9E4A1AD129C2}" dt="2024-07-08T06:17:19.780" v="6646" actId="14100"/>
          <ac:spMkLst>
            <pc:docMk/>
            <pc:sldMk cId="1985382326" sldId="2147469301"/>
            <ac:spMk id="6" creationId="{23054792-83FD-9B03-374F-FEA65CDFCC0C}"/>
          </ac:spMkLst>
        </pc:spChg>
      </pc:sldChg>
      <pc:sldChg chg="addSp delSp modSp add mod ord">
        <pc:chgData name="Alan Russell" userId="96f007d05a59f253" providerId="LiveId" clId="{C275B0BF-DD44-413C-A6F9-9E4A1AD129C2}" dt="2024-07-10T08:20:26.310" v="6974" actId="14100"/>
        <pc:sldMkLst>
          <pc:docMk/>
          <pc:sldMk cId="2000889183" sldId="2147469302"/>
        </pc:sldMkLst>
        <pc:spChg chg="add mod">
          <ac:chgData name="Alan Russell" userId="96f007d05a59f253" providerId="LiveId" clId="{C275B0BF-DD44-413C-A6F9-9E4A1AD129C2}" dt="2024-07-10T08:20:26.310" v="6974" actId="14100"/>
          <ac:spMkLst>
            <pc:docMk/>
            <pc:sldMk cId="2000889183" sldId="2147469302"/>
            <ac:spMk id="7" creationId="{9942E730-D93C-1EEC-5A14-09F998EB8013}"/>
          </ac:spMkLst>
        </pc:spChg>
        <pc:picChg chg="add del">
          <ac:chgData name="Alan Russell" userId="96f007d05a59f253" providerId="LiveId" clId="{C275B0BF-DD44-413C-A6F9-9E4A1AD129C2}" dt="2024-07-10T08:20:07.438" v="6971" actId="478"/>
          <ac:picMkLst>
            <pc:docMk/>
            <pc:sldMk cId="2000889183" sldId="2147469302"/>
            <ac:picMk id="6" creationId="{8F87644B-B9BA-2D45-C654-0C4E801DEF8F}"/>
          </ac:picMkLst>
        </pc:picChg>
      </pc:sldChg>
      <pc:sldChg chg="addSp modSp add mod">
        <pc:chgData name="Alan Russell" userId="96f007d05a59f253" providerId="LiveId" clId="{C275B0BF-DD44-413C-A6F9-9E4A1AD129C2}" dt="2024-07-04T06:23:36.018" v="937" actId="1076"/>
        <pc:sldMkLst>
          <pc:docMk/>
          <pc:sldMk cId="3236471846" sldId="2147469303"/>
        </pc:sldMkLst>
        <pc:spChg chg="mod">
          <ac:chgData name="Alan Russell" userId="96f007d05a59f253" providerId="LiveId" clId="{C275B0BF-DD44-413C-A6F9-9E4A1AD129C2}" dt="2024-07-04T05:32:35.145" v="516" actId="20577"/>
          <ac:spMkLst>
            <pc:docMk/>
            <pc:sldMk cId="3236471846" sldId="2147469303"/>
            <ac:spMk id="3" creationId="{611BD474-9053-3C49-94E5-09DADF8089C6}"/>
          </ac:spMkLst>
        </pc:spChg>
        <pc:picChg chg="add mod">
          <ac:chgData name="Alan Russell" userId="96f007d05a59f253" providerId="LiveId" clId="{C275B0BF-DD44-413C-A6F9-9E4A1AD129C2}" dt="2024-07-04T06:23:36.018" v="937" actId="1076"/>
          <ac:picMkLst>
            <pc:docMk/>
            <pc:sldMk cId="3236471846" sldId="2147469303"/>
            <ac:picMk id="5" creationId="{45EDD751-F3B2-6445-A025-ECA1758AD1A7}"/>
          </ac:picMkLst>
        </pc:picChg>
      </pc:sldChg>
      <pc:sldChg chg="modSp add mod">
        <pc:chgData name="Alan Russell" userId="96f007d05a59f253" providerId="LiveId" clId="{C275B0BF-DD44-413C-A6F9-9E4A1AD129C2}" dt="2024-07-06T13:42:48.393" v="4496" actId="27636"/>
        <pc:sldMkLst>
          <pc:docMk/>
          <pc:sldMk cId="3831878308" sldId="2147469327"/>
        </pc:sldMkLst>
        <pc:spChg chg="mod">
          <ac:chgData name="Alan Russell" userId="96f007d05a59f253" providerId="LiveId" clId="{C275B0BF-DD44-413C-A6F9-9E4A1AD129C2}" dt="2024-07-06T13:42:48.393" v="4496" actId="27636"/>
          <ac:spMkLst>
            <pc:docMk/>
            <pc:sldMk cId="3831878308" sldId="2147469327"/>
            <ac:spMk id="3" creationId="{611BD474-9053-3C49-94E5-09DADF8089C6}"/>
          </ac:spMkLst>
        </pc:spChg>
      </pc:sldChg>
      <pc:sldChg chg="modSp add del">
        <pc:chgData name="Alan Russell" userId="96f007d05a59f253" providerId="LiveId" clId="{C275B0BF-DD44-413C-A6F9-9E4A1AD129C2}" dt="2024-07-04T07:47:35.593" v="1581" actId="47"/>
        <pc:sldMkLst>
          <pc:docMk/>
          <pc:sldMk cId="1791915939" sldId="2147469350"/>
        </pc:sldMkLst>
        <pc:spChg chg="mod">
          <ac:chgData name="Alan Russell" userId="96f007d05a59f253" providerId="LiveId" clId="{C275B0BF-DD44-413C-A6F9-9E4A1AD129C2}" dt="2024-07-04T07:35:01.788" v="1491" actId="20577"/>
          <ac:spMkLst>
            <pc:docMk/>
            <pc:sldMk cId="1791915939" sldId="2147469350"/>
            <ac:spMk id="3" creationId="{8D855FEB-CC5E-4384-8F2E-1B55EAA04854}"/>
          </ac:spMkLst>
        </pc:spChg>
      </pc:sldChg>
      <pc:sldChg chg="modSp add mod">
        <pc:chgData name="Alan Russell" userId="96f007d05a59f253" providerId="LiveId" clId="{C275B0BF-DD44-413C-A6F9-9E4A1AD129C2}" dt="2024-07-07T14:47:29.004" v="6236" actId="20577"/>
        <pc:sldMkLst>
          <pc:docMk/>
          <pc:sldMk cId="3093503331" sldId="2147469356"/>
        </pc:sldMkLst>
        <pc:spChg chg="mod">
          <ac:chgData name="Alan Russell" userId="96f007d05a59f253" providerId="LiveId" clId="{C275B0BF-DD44-413C-A6F9-9E4A1AD129C2}" dt="2024-07-07T14:47:29.004" v="6236" actId="20577"/>
          <ac:spMkLst>
            <pc:docMk/>
            <pc:sldMk cId="3093503331" sldId="2147469356"/>
            <ac:spMk id="3" creationId="{611BD474-9053-3C49-94E5-09DADF8089C6}"/>
          </ac:spMkLst>
        </pc:spChg>
      </pc:sldChg>
      <pc:sldChg chg="modSp add mod ord">
        <pc:chgData name="Alan Russell" userId="96f007d05a59f253" providerId="LiveId" clId="{C275B0BF-DD44-413C-A6F9-9E4A1AD129C2}" dt="2024-07-04T06:17:57.300" v="656" actId="14100"/>
        <pc:sldMkLst>
          <pc:docMk/>
          <pc:sldMk cId="2977610371" sldId="2147469357"/>
        </pc:sldMkLst>
        <pc:spChg chg="mod">
          <ac:chgData name="Alan Russell" userId="96f007d05a59f253" providerId="LiveId" clId="{C275B0BF-DD44-413C-A6F9-9E4A1AD129C2}" dt="2024-07-04T06:17:57.300" v="656" actId="14100"/>
          <ac:spMkLst>
            <pc:docMk/>
            <pc:sldMk cId="2977610371" sldId="2147469357"/>
            <ac:spMk id="3" creationId="{611BD474-9053-3C49-94E5-09DADF8089C6}"/>
          </ac:spMkLst>
        </pc:spChg>
      </pc:sldChg>
      <pc:sldChg chg="modSp add mod ord">
        <pc:chgData name="Alan Russell" userId="96f007d05a59f253" providerId="LiveId" clId="{C275B0BF-DD44-413C-A6F9-9E4A1AD129C2}" dt="2024-07-07T15:47:11.484" v="6411" actId="27636"/>
        <pc:sldMkLst>
          <pc:docMk/>
          <pc:sldMk cId="3677699420" sldId="2147469358"/>
        </pc:sldMkLst>
        <pc:spChg chg="mod">
          <ac:chgData name="Alan Russell" userId="96f007d05a59f253" providerId="LiveId" clId="{C275B0BF-DD44-413C-A6F9-9E4A1AD129C2}" dt="2024-07-07T15:47:11.484" v="6411" actId="27636"/>
          <ac:spMkLst>
            <pc:docMk/>
            <pc:sldMk cId="3677699420" sldId="2147469358"/>
            <ac:spMk id="3" creationId="{611BD474-9053-3C49-94E5-09DADF8089C6}"/>
          </ac:spMkLst>
        </pc:spChg>
      </pc:sldChg>
      <pc:sldChg chg="add del">
        <pc:chgData name="Alan Russell" userId="96f007d05a59f253" providerId="LiveId" clId="{C275B0BF-DD44-413C-A6F9-9E4A1AD129C2}" dt="2024-07-04T06:26:58.473" v="1080" actId="47"/>
        <pc:sldMkLst>
          <pc:docMk/>
          <pc:sldMk cId="2172731619" sldId="2147469359"/>
        </pc:sldMkLst>
      </pc:sldChg>
      <pc:sldChg chg="add">
        <pc:chgData name="Alan Russell" userId="96f007d05a59f253" providerId="LiveId" clId="{C275B0BF-DD44-413C-A6F9-9E4A1AD129C2}" dt="2024-07-04T06:18:11.233" v="657" actId="2890"/>
        <pc:sldMkLst>
          <pc:docMk/>
          <pc:sldMk cId="633191898" sldId="2147469360"/>
        </pc:sldMkLst>
      </pc:sldChg>
      <pc:sldChg chg="modSp add mod ord">
        <pc:chgData name="Alan Russell" userId="96f007d05a59f253" providerId="LiveId" clId="{C275B0BF-DD44-413C-A6F9-9E4A1AD129C2}" dt="2024-07-08T06:54:30.621" v="6684" actId="113"/>
        <pc:sldMkLst>
          <pc:docMk/>
          <pc:sldMk cId="4213305928" sldId="2147469361"/>
        </pc:sldMkLst>
        <pc:spChg chg="mod">
          <ac:chgData name="Alan Russell" userId="96f007d05a59f253" providerId="LiveId" clId="{C275B0BF-DD44-413C-A6F9-9E4A1AD129C2}" dt="2024-07-08T06:54:30.621" v="6684" actId="113"/>
          <ac:spMkLst>
            <pc:docMk/>
            <pc:sldMk cId="4213305928" sldId="2147469361"/>
            <ac:spMk id="3" creationId="{611BD474-9053-3C49-94E5-09DADF8089C6}"/>
          </ac:spMkLst>
        </pc:spChg>
        <pc:picChg chg="mod">
          <ac:chgData name="Alan Russell" userId="96f007d05a59f253" providerId="LiveId" clId="{C275B0BF-DD44-413C-A6F9-9E4A1AD129C2}" dt="2024-07-04T06:39:52.011" v="1205" actId="1076"/>
          <ac:picMkLst>
            <pc:docMk/>
            <pc:sldMk cId="4213305928" sldId="2147469361"/>
            <ac:picMk id="4" creationId="{7B5534FA-A741-C66A-9EAC-71EE6368D9EC}"/>
          </ac:picMkLst>
        </pc:picChg>
      </pc:sldChg>
      <pc:sldChg chg="modSp add mod ord">
        <pc:chgData name="Alan Russell" userId="96f007d05a59f253" providerId="LiveId" clId="{C275B0BF-DD44-413C-A6F9-9E4A1AD129C2}" dt="2024-07-04T06:20:28.057" v="926" actId="14100"/>
        <pc:sldMkLst>
          <pc:docMk/>
          <pc:sldMk cId="2377613501" sldId="2147469362"/>
        </pc:sldMkLst>
        <pc:spChg chg="mod">
          <ac:chgData name="Alan Russell" userId="96f007d05a59f253" providerId="LiveId" clId="{C275B0BF-DD44-413C-A6F9-9E4A1AD129C2}" dt="2024-07-04T06:20:28.057" v="926" actId="14100"/>
          <ac:spMkLst>
            <pc:docMk/>
            <pc:sldMk cId="2377613501" sldId="2147469362"/>
            <ac:spMk id="3" creationId="{611BD474-9053-3C49-94E5-09DADF8089C6}"/>
          </ac:spMkLst>
        </pc:spChg>
      </pc:sldChg>
      <pc:sldChg chg="addSp modSp add mod">
        <pc:chgData name="Alan Russell" userId="96f007d05a59f253" providerId="LiveId" clId="{C275B0BF-DD44-413C-A6F9-9E4A1AD129C2}" dt="2024-07-04T07:29:21.973" v="1455"/>
        <pc:sldMkLst>
          <pc:docMk/>
          <pc:sldMk cId="3918271016" sldId="2147469363"/>
        </pc:sldMkLst>
        <pc:spChg chg="mod">
          <ac:chgData name="Alan Russell" userId="96f007d05a59f253" providerId="LiveId" clId="{C275B0BF-DD44-413C-A6F9-9E4A1AD129C2}" dt="2024-07-04T07:27:36.116" v="1452" actId="20577"/>
          <ac:spMkLst>
            <pc:docMk/>
            <pc:sldMk cId="3918271016" sldId="2147469363"/>
            <ac:spMk id="2" creationId="{FEB03EAC-A78C-433C-8F55-BFF89E7B30B9}"/>
          </ac:spMkLst>
        </pc:spChg>
        <pc:spChg chg="mod">
          <ac:chgData name="Alan Russell" userId="96f007d05a59f253" providerId="LiveId" clId="{C275B0BF-DD44-413C-A6F9-9E4A1AD129C2}" dt="2024-07-04T07:29:21.973" v="1455"/>
          <ac:spMkLst>
            <pc:docMk/>
            <pc:sldMk cId="3918271016" sldId="2147469363"/>
            <ac:spMk id="3" creationId="{81C3CFA3-538B-485F-8BC0-851D9EBEBB54}"/>
          </ac:spMkLst>
        </pc:spChg>
        <pc:graphicFrameChg chg="add mod">
          <ac:chgData name="Alan Russell" userId="96f007d05a59f253" providerId="LiveId" clId="{C275B0BF-DD44-413C-A6F9-9E4A1AD129C2}" dt="2024-07-04T07:29:16.305" v="1453"/>
          <ac:graphicFrameMkLst>
            <pc:docMk/>
            <pc:sldMk cId="3918271016" sldId="2147469363"/>
            <ac:graphicFrameMk id="4" creationId="{275DEA25-9B48-53BC-C4E2-F2FABCB03DAF}"/>
          </ac:graphicFrameMkLst>
        </pc:graphicFrameChg>
      </pc:sldChg>
      <pc:sldChg chg="modSp add mod">
        <pc:chgData name="Alan Russell" userId="96f007d05a59f253" providerId="LiveId" clId="{C275B0BF-DD44-413C-A6F9-9E4A1AD129C2}" dt="2024-07-04T07:30:09.812" v="1463"/>
        <pc:sldMkLst>
          <pc:docMk/>
          <pc:sldMk cId="3507589059" sldId="2147469364"/>
        </pc:sldMkLst>
        <pc:spChg chg="mod">
          <ac:chgData name="Alan Russell" userId="96f007d05a59f253" providerId="LiveId" clId="{C275B0BF-DD44-413C-A6F9-9E4A1AD129C2}" dt="2024-07-04T07:29:38.028" v="1461" actId="20577"/>
          <ac:spMkLst>
            <pc:docMk/>
            <pc:sldMk cId="3507589059" sldId="2147469364"/>
            <ac:spMk id="2" creationId="{FEB03EAC-A78C-433C-8F55-BFF89E7B30B9}"/>
          </ac:spMkLst>
        </pc:spChg>
        <pc:spChg chg="mod">
          <ac:chgData name="Alan Russell" userId="96f007d05a59f253" providerId="LiveId" clId="{C275B0BF-DD44-413C-A6F9-9E4A1AD129C2}" dt="2024-07-04T07:30:09.812" v="1463"/>
          <ac:spMkLst>
            <pc:docMk/>
            <pc:sldMk cId="3507589059" sldId="2147469364"/>
            <ac:spMk id="3" creationId="{81C3CFA3-538B-485F-8BC0-851D9EBEBB54}"/>
          </ac:spMkLst>
        </pc:spChg>
      </pc:sldChg>
      <pc:sldChg chg="modSp add mod">
        <pc:chgData name="Alan Russell" userId="96f007d05a59f253" providerId="LiveId" clId="{C275B0BF-DD44-413C-A6F9-9E4A1AD129C2}" dt="2024-07-09T12:57:54.092" v="6969" actId="20577"/>
        <pc:sldMkLst>
          <pc:docMk/>
          <pc:sldMk cId="1552335960" sldId="2147469365"/>
        </pc:sldMkLst>
        <pc:spChg chg="mod">
          <ac:chgData name="Alan Russell" userId="96f007d05a59f253" providerId="LiveId" clId="{C275B0BF-DD44-413C-A6F9-9E4A1AD129C2}" dt="2024-07-04T07:30:40.759" v="1466" actId="20577"/>
          <ac:spMkLst>
            <pc:docMk/>
            <pc:sldMk cId="1552335960" sldId="2147469365"/>
            <ac:spMk id="10" creationId="{1C3130B7-607F-1482-F7C8-E1D4FDB88BB7}"/>
          </ac:spMkLst>
        </pc:spChg>
        <pc:spChg chg="mod">
          <ac:chgData name="Alan Russell" userId="96f007d05a59f253" providerId="LiveId" clId="{C275B0BF-DD44-413C-A6F9-9E4A1AD129C2}" dt="2024-07-09T12:57:54.092" v="6969" actId="20577"/>
          <ac:spMkLst>
            <pc:docMk/>
            <pc:sldMk cId="1552335960" sldId="2147469365"/>
            <ac:spMk id="11" creationId="{C2957581-ED80-5734-F3F9-C0B8361AA78A}"/>
          </ac:spMkLst>
        </pc:spChg>
      </pc:sldChg>
      <pc:sldChg chg="modSp add mod">
        <pc:chgData name="Alan Russell" userId="96f007d05a59f253" providerId="LiveId" clId="{C275B0BF-DD44-413C-A6F9-9E4A1AD129C2}" dt="2024-07-04T08:34:45.114" v="2621" actId="6549"/>
        <pc:sldMkLst>
          <pc:docMk/>
          <pc:sldMk cId="99720201" sldId="2147469366"/>
        </pc:sldMkLst>
        <pc:spChg chg="mod">
          <ac:chgData name="Alan Russell" userId="96f007d05a59f253" providerId="LiveId" clId="{C275B0BF-DD44-413C-A6F9-9E4A1AD129C2}" dt="2024-07-04T07:30:47.728" v="1468" actId="20577"/>
          <ac:spMkLst>
            <pc:docMk/>
            <pc:sldMk cId="99720201" sldId="2147469366"/>
            <ac:spMk id="2" creationId="{FEB03EAC-A78C-433C-8F55-BFF89E7B30B9}"/>
          </ac:spMkLst>
        </pc:spChg>
        <pc:spChg chg="mod">
          <ac:chgData name="Alan Russell" userId="96f007d05a59f253" providerId="LiveId" clId="{C275B0BF-DD44-413C-A6F9-9E4A1AD129C2}" dt="2024-07-04T08:34:45.114" v="2621" actId="6549"/>
          <ac:spMkLst>
            <pc:docMk/>
            <pc:sldMk cId="99720201" sldId="2147469366"/>
            <ac:spMk id="3" creationId="{81C3CFA3-538B-485F-8BC0-851D9EBEBB54}"/>
          </ac:spMkLst>
        </pc:spChg>
      </pc:sldChg>
      <pc:sldChg chg="modSp add mod">
        <pc:chgData name="Alan Russell" userId="96f007d05a59f253" providerId="LiveId" clId="{C275B0BF-DD44-413C-A6F9-9E4A1AD129C2}" dt="2024-07-04T12:02:58.330" v="3854" actId="20577"/>
        <pc:sldMkLst>
          <pc:docMk/>
          <pc:sldMk cId="3829032740" sldId="2147469367"/>
        </pc:sldMkLst>
        <pc:spChg chg="mod">
          <ac:chgData name="Alan Russell" userId="96f007d05a59f253" providerId="LiveId" clId="{C275B0BF-DD44-413C-A6F9-9E4A1AD129C2}" dt="2024-07-04T07:32:27.519" v="1474" actId="20577"/>
          <ac:spMkLst>
            <pc:docMk/>
            <pc:sldMk cId="3829032740" sldId="2147469367"/>
            <ac:spMk id="10" creationId="{1C3130B7-607F-1482-F7C8-E1D4FDB88BB7}"/>
          </ac:spMkLst>
        </pc:spChg>
        <pc:spChg chg="mod">
          <ac:chgData name="Alan Russell" userId="96f007d05a59f253" providerId="LiveId" clId="{C275B0BF-DD44-413C-A6F9-9E4A1AD129C2}" dt="2024-07-04T12:02:58.330" v="3854" actId="20577"/>
          <ac:spMkLst>
            <pc:docMk/>
            <pc:sldMk cId="3829032740" sldId="2147469367"/>
            <ac:spMk id="11" creationId="{C2957581-ED80-5734-F3F9-C0B8361AA78A}"/>
          </ac:spMkLst>
        </pc:spChg>
      </pc:sldChg>
      <pc:sldChg chg="addSp modSp add mod">
        <pc:chgData name="Alan Russell" userId="96f007d05a59f253" providerId="LiveId" clId="{C275B0BF-DD44-413C-A6F9-9E4A1AD129C2}" dt="2024-07-04T07:32:54.281" v="1479"/>
        <pc:sldMkLst>
          <pc:docMk/>
          <pc:sldMk cId="1371602131" sldId="2147469368"/>
        </pc:sldMkLst>
        <pc:spChg chg="mod">
          <ac:chgData name="Alan Russell" userId="96f007d05a59f253" providerId="LiveId" clId="{C275B0BF-DD44-413C-A6F9-9E4A1AD129C2}" dt="2024-07-04T07:32:31.793" v="1476" actId="20577"/>
          <ac:spMkLst>
            <pc:docMk/>
            <pc:sldMk cId="1371602131" sldId="2147469368"/>
            <ac:spMk id="2" creationId="{FEB03EAC-A78C-433C-8F55-BFF89E7B30B9}"/>
          </ac:spMkLst>
        </pc:spChg>
        <pc:spChg chg="mod">
          <ac:chgData name="Alan Russell" userId="96f007d05a59f253" providerId="LiveId" clId="{C275B0BF-DD44-413C-A6F9-9E4A1AD129C2}" dt="2024-07-04T07:32:54.281" v="1479"/>
          <ac:spMkLst>
            <pc:docMk/>
            <pc:sldMk cId="1371602131" sldId="2147469368"/>
            <ac:spMk id="3" creationId="{81C3CFA3-538B-485F-8BC0-851D9EBEBB54}"/>
          </ac:spMkLst>
        </pc:spChg>
        <pc:graphicFrameChg chg="add mod">
          <ac:chgData name="Alan Russell" userId="96f007d05a59f253" providerId="LiveId" clId="{C275B0BF-DD44-413C-A6F9-9E4A1AD129C2}" dt="2024-07-04T07:32:48.617" v="1477"/>
          <ac:graphicFrameMkLst>
            <pc:docMk/>
            <pc:sldMk cId="1371602131" sldId="2147469368"/>
            <ac:graphicFrameMk id="4" creationId="{0341990F-4BFF-EAF4-5A5C-078EC2217DEA}"/>
          </ac:graphicFrameMkLst>
        </pc:graphicFrameChg>
      </pc:sldChg>
      <pc:sldChg chg="add">
        <pc:chgData name="Alan Russell" userId="96f007d05a59f253" providerId="LiveId" clId="{C275B0BF-DD44-413C-A6F9-9E4A1AD129C2}" dt="2024-07-04T07:34:39.406" v="1486"/>
        <pc:sldMkLst>
          <pc:docMk/>
          <pc:sldMk cId="1206585835" sldId="2147469369"/>
        </pc:sldMkLst>
      </pc:sldChg>
      <pc:sldChg chg="add del">
        <pc:chgData name="Alan Russell" userId="96f007d05a59f253" providerId="LiveId" clId="{C275B0BF-DD44-413C-A6F9-9E4A1AD129C2}" dt="2024-07-04T07:46:20.495" v="1577" actId="47"/>
        <pc:sldMkLst>
          <pc:docMk/>
          <pc:sldMk cId="1820417530" sldId="2147469370"/>
        </pc:sldMkLst>
      </pc:sldChg>
      <pc:sldChg chg="add del">
        <pc:chgData name="Alan Russell" userId="96f007d05a59f253" providerId="LiveId" clId="{C275B0BF-DD44-413C-A6F9-9E4A1AD129C2}" dt="2024-07-04T07:43:27.487" v="1548" actId="47"/>
        <pc:sldMkLst>
          <pc:docMk/>
          <pc:sldMk cId="157809206" sldId="2147469371"/>
        </pc:sldMkLst>
      </pc:sldChg>
      <pc:sldChg chg="modSp add mod">
        <pc:chgData name="Alan Russell" userId="96f007d05a59f253" providerId="LiveId" clId="{C275B0BF-DD44-413C-A6F9-9E4A1AD129C2}" dt="2024-07-04T08:34:59.546" v="2622"/>
        <pc:sldMkLst>
          <pc:docMk/>
          <pc:sldMk cId="2095891009" sldId="2147469372"/>
        </pc:sldMkLst>
        <pc:spChg chg="mod">
          <ac:chgData name="Alan Russell" userId="96f007d05a59f253" providerId="LiveId" clId="{C275B0BF-DD44-413C-A6F9-9E4A1AD129C2}" dt="2024-07-04T07:36:19.189" v="1495" actId="20577"/>
          <ac:spMkLst>
            <pc:docMk/>
            <pc:sldMk cId="2095891009" sldId="2147469372"/>
            <ac:spMk id="2" creationId="{FEB03EAC-A78C-433C-8F55-BFF89E7B30B9}"/>
          </ac:spMkLst>
        </pc:spChg>
        <pc:spChg chg="mod">
          <ac:chgData name="Alan Russell" userId="96f007d05a59f253" providerId="LiveId" clId="{C275B0BF-DD44-413C-A6F9-9E4A1AD129C2}" dt="2024-07-04T08:34:59.546" v="2622"/>
          <ac:spMkLst>
            <pc:docMk/>
            <pc:sldMk cId="2095891009" sldId="2147469372"/>
            <ac:spMk id="3" creationId="{81C3CFA3-538B-485F-8BC0-851D9EBEBB54}"/>
          </ac:spMkLst>
        </pc:spChg>
      </pc:sldChg>
      <pc:sldChg chg="addSp modSp add mod">
        <pc:chgData name="Alan Russell" userId="96f007d05a59f253" providerId="LiveId" clId="{C275B0BF-DD44-413C-A6F9-9E4A1AD129C2}" dt="2024-07-04T10:26:14.792" v="3218" actId="20577"/>
        <pc:sldMkLst>
          <pc:docMk/>
          <pc:sldMk cId="249883732" sldId="2147469373"/>
        </pc:sldMkLst>
        <pc:spChg chg="mod">
          <ac:chgData name="Alan Russell" userId="96f007d05a59f253" providerId="LiveId" clId="{C275B0BF-DD44-413C-A6F9-9E4A1AD129C2}" dt="2024-07-04T07:36:32.166" v="1499" actId="20577"/>
          <ac:spMkLst>
            <pc:docMk/>
            <pc:sldMk cId="249883732" sldId="2147469373"/>
            <ac:spMk id="2" creationId="{FEB03EAC-A78C-433C-8F55-BFF89E7B30B9}"/>
          </ac:spMkLst>
        </pc:spChg>
        <pc:spChg chg="mod">
          <ac:chgData name="Alan Russell" userId="96f007d05a59f253" providerId="LiveId" clId="{C275B0BF-DD44-413C-A6F9-9E4A1AD129C2}" dt="2024-07-04T10:26:14.792" v="3218" actId="20577"/>
          <ac:spMkLst>
            <pc:docMk/>
            <pc:sldMk cId="249883732" sldId="2147469373"/>
            <ac:spMk id="3" creationId="{81C3CFA3-538B-485F-8BC0-851D9EBEBB54}"/>
          </ac:spMkLst>
        </pc:spChg>
        <pc:graphicFrameChg chg="add mod">
          <ac:chgData name="Alan Russell" userId="96f007d05a59f253" providerId="LiveId" clId="{C275B0BF-DD44-413C-A6F9-9E4A1AD129C2}" dt="2024-07-04T07:36:45.969" v="1500"/>
          <ac:graphicFrameMkLst>
            <pc:docMk/>
            <pc:sldMk cId="249883732" sldId="2147469373"/>
            <ac:graphicFrameMk id="4" creationId="{C8937A03-9F46-B952-ED93-0101E0CA5FBD}"/>
          </ac:graphicFrameMkLst>
        </pc:graphicFrameChg>
      </pc:sldChg>
      <pc:sldChg chg="addSp delSp modSp add mod modAnim">
        <pc:chgData name="Alan Russell" userId="96f007d05a59f253" providerId="LiveId" clId="{C275B0BF-DD44-413C-A6F9-9E4A1AD129C2}" dt="2024-07-04T10:28:15.826" v="3248" actId="20577"/>
        <pc:sldMkLst>
          <pc:docMk/>
          <pc:sldMk cId="846594402" sldId="2147469374"/>
        </pc:sldMkLst>
        <pc:spChg chg="mod">
          <ac:chgData name="Alan Russell" userId="96f007d05a59f253" providerId="LiveId" clId="{C275B0BF-DD44-413C-A6F9-9E4A1AD129C2}" dt="2024-07-04T10:28:15.826" v="3248" actId="20577"/>
          <ac:spMkLst>
            <pc:docMk/>
            <pc:sldMk cId="846594402" sldId="2147469374"/>
            <ac:spMk id="2" creationId="{96FA8BA6-7A86-4BE2-8BF3-CB9B24B1F8CA}"/>
          </ac:spMkLst>
        </pc:spChg>
        <pc:spChg chg="mod">
          <ac:chgData name="Alan Russell" userId="96f007d05a59f253" providerId="LiveId" clId="{C275B0BF-DD44-413C-A6F9-9E4A1AD129C2}" dt="2024-07-04T08:08:06.961" v="2179" actId="14100"/>
          <ac:spMkLst>
            <pc:docMk/>
            <pc:sldMk cId="846594402" sldId="2147469374"/>
            <ac:spMk id="3" creationId="{8D855FEB-CC5E-4384-8F2E-1B55EAA04854}"/>
          </ac:spMkLst>
        </pc:spChg>
        <pc:spChg chg="add mod">
          <ac:chgData name="Alan Russell" userId="96f007d05a59f253" providerId="LiveId" clId="{C275B0BF-DD44-413C-A6F9-9E4A1AD129C2}" dt="2024-07-04T08:24:27.966" v="2193" actId="255"/>
          <ac:spMkLst>
            <pc:docMk/>
            <pc:sldMk cId="846594402" sldId="2147469374"/>
            <ac:spMk id="9" creationId="{C3B630AE-8738-520E-DB45-23BC9EE65DD9}"/>
          </ac:spMkLst>
        </pc:spChg>
        <pc:graphicFrameChg chg="add mod">
          <ac:chgData name="Alan Russell" userId="96f007d05a59f253" providerId="LiveId" clId="{C275B0BF-DD44-413C-A6F9-9E4A1AD129C2}" dt="2024-07-04T07:40:11.698" v="1508"/>
          <ac:graphicFrameMkLst>
            <pc:docMk/>
            <pc:sldMk cId="846594402" sldId="2147469374"/>
            <ac:graphicFrameMk id="4" creationId="{5EB62FE8-2F1F-E15C-E8F2-6ABA9EB8F807}"/>
          </ac:graphicFrameMkLst>
        </pc:graphicFrameChg>
        <pc:graphicFrameChg chg="add mod">
          <ac:chgData name="Alan Russell" userId="96f007d05a59f253" providerId="LiveId" clId="{C275B0BF-DD44-413C-A6F9-9E4A1AD129C2}" dt="2024-07-04T07:40:21.112" v="1509"/>
          <ac:graphicFrameMkLst>
            <pc:docMk/>
            <pc:sldMk cId="846594402" sldId="2147469374"/>
            <ac:graphicFrameMk id="6" creationId="{879FBCA8-9297-07A0-FF4A-4342A9AA885D}"/>
          </ac:graphicFrameMkLst>
        </pc:graphicFrameChg>
        <pc:graphicFrameChg chg="add del mod modGraphic">
          <ac:chgData name="Alan Russell" userId="96f007d05a59f253" providerId="LiveId" clId="{C275B0BF-DD44-413C-A6F9-9E4A1AD129C2}" dt="2024-07-04T07:41:05.441" v="1523" actId="478"/>
          <ac:graphicFrameMkLst>
            <pc:docMk/>
            <pc:sldMk cId="846594402" sldId="2147469374"/>
            <ac:graphicFrameMk id="7" creationId="{A5684DEB-1718-216B-58FD-E85FE6566C99}"/>
          </ac:graphicFrameMkLst>
        </pc:graphicFrameChg>
      </pc:sldChg>
      <pc:sldChg chg="addSp delSp modSp add mod">
        <pc:chgData name="Alan Russell" userId="96f007d05a59f253" providerId="LiveId" clId="{C275B0BF-DD44-413C-A6F9-9E4A1AD129C2}" dt="2024-07-05T14:40:22.545" v="3883" actId="27636"/>
        <pc:sldMkLst>
          <pc:docMk/>
          <pc:sldMk cId="3660690569" sldId="2147469375"/>
        </pc:sldMkLst>
        <pc:spChg chg="mod">
          <ac:chgData name="Alan Russell" userId="96f007d05a59f253" providerId="LiveId" clId="{C275B0BF-DD44-413C-A6F9-9E4A1AD129C2}" dt="2024-07-04T10:28:07.887" v="3246" actId="20577"/>
          <ac:spMkLst>
            <pc:docMk/>
            <pc:sldMk cId="3660690569" sldId="2147469375"/>
            <ac:spMk id="2" creationId="{96FA8BA6-7A86-4BE2-8BF3-CB9B24B1F8CA}"/>
          </ac:spMkLst>
        </pc:spChg>
        <pc:spChg chg="mod">
          <ac:chgData name="Alan Russell" userId="96f007d05a59f253" providerId="LiveId" clId="{C275B0BF-DD44-413C-A6F9-9E4A1AD129C2}" dt="2024-07-05T14:40:22.545" v="3883" actId="27636"/>
          <ac:spMkLst>
            <pc:docMk/>
            <pc:sldMk cId="3660690569" sldId="2147469375"/>
            <ac:spMk id="3" creationId="{8D855FEB-CC5E-4384-8F2E-1B55EAA04854}"/>
          </ac:spMkLst>
        </pc:spChg>
        <pc:spChg chg="add mod">
          <ac:chgData name="Alan Russell" userId="96f007d05a59f253" providerId="LiveId" clId="{C275B0BF-DD44-413C-A6F9-9E4A1AD129C2}" dt="2024-07-04T08:24:16.689" v="2192" actId="255"/>
          <ac:spMkLst>
            <pc:docMk/>
            <pc:sldMk cId="3660690569" sldId="2147469375"/>
            <ac:spMk id="6" creationId="{FAAB6D22-0658-D987-7F20-E1D805A00E41}"/>
          </ac:spMkLst>
        </pc:spChg>
        <pc:spChg chg="add del">
          <ac:chgData name="Alan Russell" userId="96f007d05a59f253" providerId="LiveId" clId="{C275B0BF-DD44-413C-A6F9-9E4A1AD129C2}" dt="2024-07-04T08:23:58.366" v="2190" actId="478"/>
          <ac:spMkLst>
            <pc:docMk/>
            <pc:sldMk cId="3660690569" sldId="2147469375"/>
            <ac:spMk id="8" creationId="{60991774-08D2-2FAD-1073-A0EB8187CAED}"/>
          </ac:spMkLst>
        </pc:spChg>
        <pc:graphicFrameChg chg="add del mod modGraphic">
          <ac:chgData name="Alan Russell" userId="96f007d05a59f253" providerId="LiveId" clId="{C275B0BF-DD44-413C-A6F9-9E4A1AD129C2}" dt="2024-07-04T07:42:40.912" v="1543" actId="478"/>
          <ac:graphicFrameMkLst>
            <pc:docMk/>
            <pc:sldMk cId="3660690569" sldId="2147469375"/>
            <ac:graphicFrameMk id="4" creationId="{B663D709-589F-E50A-5733-EBCFA32C0F59}"/>
          </ac:graphicFrameMkLst>
        </pc:graphicFrameChg>
      </pc:sldChg>
      <pc:sldChg chg="addSp delSp modSp add mod">
        <pc:chgData name="Alan Russell" userId="96f007d05a59f253" providerId="LiveId" clId="{C275B0BF-DD44-413C-A6F9-9E4A1AD129C2}" dt="2024-07-04T10:27:58.724" v="3244" actId="20577"/>
        <pc:sldMkLst>
          <pc:docMk/>
          <pc:sldMk cId="1982550750" sldId="2147469376"/>
        </pc:sldMkLst>
        <pc:spChg chg="mod">
          <ac:chgData name="Alan Russell" userId="96f007d05a59f253" providerId="LiveId" clId="{C275B0BF-DD44-413C-A6F9-9E4A1AD129C2}" dt="2024-07-04T10:27:58.724" v="3244" actId="20577"/>
          <ac:spMkLst>
            <pc:docMk/>
            <pc:sldMk cId="1982550750" sldId="2147469376"/>
            <ac:spMk id="2" creationId="{96FA8BA6-7A86-4BE2-8BF3-CB9B24B1F8CA}"/>
          </ac:spMkLst>
        </pc:spChg>
        <pc:spChg chg="mod">
          <ac:chgData name="Alan Russell" userId="96f007d05a59f253" providerId="LiveId" clId="{C275B0BF-DD44-413C-A6F9-9E4A1AD129C2}" dt="2024-07-04T07:49:00.074" v="1593" actId="27636"/>
          <ac:spMkLst>
            <pc:docMk/>
            <pc:sldMk cId="1982550750" sldId="2147469376"/>
            <ac:spMk id="3" creationId="{8D855FEB-CC5E-4384-8F2E-1B55EAA04854}"/>
          </ac:spMkLst>
        </pc:spChg>
        <pc:spChg chg="add mod">
          <ac:chgData name="Alan Russell" userId="96f007d05a59f253" providerId="LiveId" clId="{C275B0BF-DD44-413C-A6F9-9E4A1AD129C2}" dt="2024-07-04T08:29:55.225" v="2361" actId="14100"/>
          <ac:spMkLst>
            <pc:docMk/>
            <pc:sldMk cId="1982550750" sldId="2147469376"/>
            <ac:spMk id="7" creationId="{C4399032-EAF7-EE5A-6015-AEB9D2E27F59}"/>
          </ac:spMkLst>
        </pc:spChg>
        <pc:graphicFrameChg chg="add del mod modGraphic">
          <ac:chgData name="Alan Russell" userId="96f007d05a59f253" providerId="LiveId" clId="{C275B0BF-DD44-413C-A6F9-9E4A1AD129C2}" dt="2024-07-04T07:44:22.899" v="1552" actId="478"/>
          <ac:graphicFrameMkLst>
            <pc:docMk/>
            <pc:sldMk cId="1982550750" sldId="2147469376"/>
            <ac:graphicFrameMk id="4" creationId="{8BF7A26E-2477-C28C-2BE7-A4D00D9568DA}"/>
          </ac:graphicFrameMkLst>
        </pc:graphicFrameChg>
      </pc:sldChg>
      <pc:sldChg chg="addSp modSp add mod">
        <pc:chgData name="Alan Russell" userId="96f007d05a59f253" providerId="LiveId" clId="{C275B0BF-DD44-413C-A6F9-9E4A1AD129C2}" dt="2024-07-04T10:27:50.835" v="3242" actId="20577"/>
        <pc:sldMkLst>
          <pc:docMk/>
          <pc:sldMk cId="1225799994" sldId="2147469377"/>
        </pc:sldMkLst>
        <pc:spChg chg="mod">
          <ac:chgData name="Alan Russell" userId="96f007d05a59f253" providerId="LiveId" clId="{C275B0BF-DD44-413C-A6F9-9E4A1AD129C2}" dt="2024-07-04T10:27:50.835" v="3242" actId="20577"/>
          <ac:spMkLst>
            <pc:docMk/>
            <pc:sldMk cId="1225799994" sldId="2147469377"/>
            <ac:spMk id="2" creationId="{96FA8BA6-7A86-4BE2-8BF3-CB9B24B1F8CA}"/>
          </ac:spMkLst>
        </pc:spChg>
        <pc:spChg chg="mod">
          <ac:chgData name="Alan Russell" userId="96f007d05a59f253" providerId="LiveId" clId="{C275B0BF-DD44-413C-A6F9-9E4A1AD129C2}" dt="2024-07-04T07:48:35.905" v="1587" actId="27636"/>
          <ac:spMkLst>
            <pc:docMk/>
            <pc:sldMk cId="1225799994" sldId="2147469377"/>
            <ac:spMk id="3" creationId="{8D855FEB-CC5E-4384-8F2E-1B55EAA04854}"/>
          </ac:spMkLst>
        </pc:spChg>
        <pc:spChg chg="add mod">
          <ac:chgData name="Alan Russell" userId="96f007d05a59f253" providerId="LiveId" clId="{C275B0BF-DD44-413C-A6F9-9E4A1AD129C2}" dt="2024-07-04T08:56:32.540" v="2872" actId="20577"/>
          <ac:spMkLst>
            <pc:docMk/>
            <pc:sldMk cId="1225799994" sldId="2147469377"/>
            <ac:spMk id="6" creationId="{418A71CB-F4BD-13A9-4B50-A9526D07BFD5}"/>
          </ac:spMkLst>
        </pc:spChg>
      </pc:sldChg>
      <pc:sldChg chg="addSp modSp add mod">
        <pc:chgData name="Alan Russell" userId="96f007d05a59f253" providerId="LiveId" clId="{C275B0BF-DD44-413C-A6F9-9E4A1AD129C2}" dt="2024-07-04T10:27:40.178" v="3238"/>
        <pc:sldMkLst>
          <pc:docMk/>
          <pc:sldMk cId="1025582018" sldId="2147469378"/>
        </pc:sldMkLst>
        <pc:spChg chg="mod">
          <ac:chgData name="Alan Russell" userId="96f007d05a59f253" providerId="LiveId" clId="{C275B0BF-DD44-413C-A6F9-9E4A1AD129C2}" dt="2024-07-04T10:27:40.178" v="3238"/>
          <ac:spMkLst>
            <pc:docMk/>
            <pc:sldMk cId="1025582018" sldId="2147469378"/>
            <ac:spMk id="2" creationId="{96FA8BA6-7A86-4BE2-8BF3-CB9B24B1F8CA}"/>
          </ac:spMkLst>
        </pc:spChg>
        <pc:spChg chg="mod">
          <ac:chgData name="Alan Russell" userId="96f007d05a59f253" providerId="LiveId" clId="{C275B0BF-DD44-413C-A6F9-9E4A1AD129C2}" dt="2024-07-04T10:15:53.804" v="3207" actId="14100"/>
          <ac:spMkLst>
            <pc:docMk/>
            <pc:sldMk cId="1025582018" sldId="2147469378"/>
            <ac:spMk id="3" creationId="{8D855FEB-CC5E-4384-8F2E-1B55EAA04854}"/>
          </ac:spMkLst>
        </pc:spChg>
        <pc:spChg chg="add mod">
          <ac:chgData name="Alan Russell" userId="96f007d05a59f253" providerId="LiveId" clId="{C275B0BF-DD44-413C-A6F9-9E4A1AD129C2}" dt="2024-07-04T10:15:49.998" v="3206" actId="1076"/>
          <ac:spMkLst>
            <pc:docMk/>
            <pc:sldMk cId="1025582018" sldId="2147469378"/>
            <ac:spMk id="6" creationId="{9D1E2662-E873-ED8A-83C3-AB7C8BC50E12}"/>
          </ac:spMkLst>
        </pc:spChg>
      </pc:sldChg>
      <pc:sldChg chg="modSp add mod ord">
        <pc:chgData name="Alan Russell" userId="96f007d05a59f253" providerId="LiveId" clId="{C275B0BF-DD44-413C-A6F9-9E4A1AD129C2}" dt="2024-07-08T07:47:06.538" v="6934" actId="255"/>
        <pc:sldMkLst>
          <pc:docMk/>
          <pc:sldMk cId="3424053632" sldId="2147469379"/>
        </pc:sldMkLst>
        <pc:spChg chg="mod">
          <ac:chgData name="Alan Russell" userId="96f007d05a59f253" providerId="LiveId" clId="{C275B0BF-DD44-413C-A6F9-9E4A1AD129C2}" dt="2024-07-08T07:47:06.538" v="6934" actId="255"/>
          <ac:spMkLst>
            <pc:docMk/>
            <pc:sldMk cId="3424053632" sldId="2147469379"/>
            <ac:spMk id="3" creationId="{611BD474-9053-3C49-94E5-09DADF8089C6}"/>
          </ac:spMkLst>
        </pc:spChg>
        <pc:picChg chg="mod">
          <ac:chgData name="Alan Russell" userId="96f007d05a59f253" providerId="LiveId" clId="{C275B0BF-DD44-413C-A6F9-9E4A1AD129C2}" dt="2024-07-04T07:58:23.253" v="1847" actId="1076"/>
          <ac:picMkLst>
            <pc:docMk/>
            <pc:sldMk cId="3424053632" sldId="2147469379"/>
            <ac:picMk id="10" creationId="{E4AF4EBD-C030-BCA6-1E13-173404053567}"/>
          </ac:picMkLst>
        </pc:picChg>
      </pc:sldChg>
      <pc:sldChg chg="modSp add mod">
        <pc:chgData name="Alan Russell" userId="96f007d05a59f253" providerId="LiveId" clId="{C275B0BF-DD44-413C-A6F9-9E4A1AD129C2}" dt="2024-07-04T08:08:57.470" v="2180" actId="14100"/>
        <pc:sldMkLst>
          <pc:docMk/>
          <pc:sldMk cId="2768644512" sldId="2147469380"/>
        </pc:sldMkLst>
        <pc:spChg chg="mod">
          <ac:chgData name="Alan Russell" userId="96f007d05a59f253" providerId="LiveId" clId="{C275B0BF-DD44-413C-A6F9-9E4A1AD129C2}" dt="2024-07-04T08:08:57.470" v="2180" actId="14100"/>
          <ac:spMkLst>
            <pc:docMk/>
            <pc:sldMk cId="2768644512" sldId="2147469380"/>
            <ac:spMk id="3" creationId="{611BD474-9053-3C49-94E5-09DADF8089C6}"/>
          </ac:spMkLst>
        </pc:spChg>
      </pc:sldChg>
      <pc:sldChg chg="modSp add mod">
        <pc:chgData name="Alan Russell" userId="96f007d05a59f253" providerId="LiveId" clId="{C275B0BF-DD44-413C-A6F9-9E4A1AD129C2}" dt="2024-07-04T08:00:25.195" v="1971" actId="20577"/>
        <pc:sldMkLst>
          <pc:docMk/>
          <pc:sldMk cId="3343783041" sldId="2147469381"/>
        </pc:sldMkLst>
        <pc:spChg chg="mod">
          <ac:chgData name="Alan Russell" userId="96f007d05a59f253" providerId="LiveId" clId="{C275B0BF-DD44-413C-A6F9-9E4A1AD129C2}" dt="2024-07-04T08:00:25.195" v="1971" actId="20577"/>
          <ac:spMkLst>
            <pc:docMk/>
            <pc:sldMk cId="3343783041" sldId="2147469381"/>
            <ac:spMk id="3" creationId="{611BD474-9053-3C49-94E5-09DADF8089C6}"/>
          </ac:spMkLst>
        </pc:spChg>
      </pc:sldChg>
      <pc:sldChg chg="modSp add mod">
        <pc:chgData name="Alan Russell" userId="96f007d05a59f253" providerId="LiveId" clId="{C275B0BF-DD44-413C-A6F9-9E4A1AD129C2}" dt="2024-07-04T08:00:47.333" v="1979" actId="20577"/>
        <pc:sldMkLst>
          <pc:docMk/>
          <pc:sldMk cId="2875403131" sldId="2147469382"/>
        </pc:sldMkLst>
        <pc:spChg chg="mod">
          <ac:chgData name="Alan Russell" userId="96f007d05a59f253" providerId="LiveId" clId="{C275B0BF-DD44-413C-A6F9-9E4A1AD129C2}" dt="2024-07-04T08:00:47.333" v="1979" actId="20577"/>
          <ac:spMkLst>
            <pc:docMk/>
            <pc:sldMk cId="2875403131" sldId="2147469382"/>
            <ac:spMk id="3" creationId="{611BD474-9053-3C49-94E5-09DADF8089C6}"/>
          </ac:spMkLst>
        </pc:spChg>
      </pc:sldChg>
      <pc:sldChg chg="modSp add mod">
        <pc:chgData name="Alan Russell" userId="96f007d05a59f253" providerId="LiveId" clId="{C275B0BF-DD44-413C-A6F9-9E4A1AD129C2}" dt="2024-07-04T08:00:59.531" v="2001" actId="20577"/>
        <pc:sldMkLst>
          <pc:docMk/>
          <pc:sldMk cId="1320229658" sldId="2147469383"/>
        </pc:sldMkLst>
        <pc:spChg chg="mod">
          <ac:chgData name="Alan Russell" userId="96f007d05a59f253" providerId="LiveId" clId="{C275B0BF-DD44-413C-A6F9-9E4A1AD129C2}" dt="2024-07-04T08:00:59.531" v="2001" actId="20577"/>
          <ac:spMkLst>
            <pc:docMk/>
            <pc:sldMk cId="1320229658" sldId="2147469383"/>
            <ac:spMk id="3" creationId="{611BD474-9053-3C49-94E5-09DADF8089C6}"/>
          </ac:spMkLst>
        </pc:spChg>
      </pc:sldChg>
      <pc:sldChg chg="modSp add mod">
        <pc:chgData name="Alan Russell" userId="96f007d05a59f253" providerId="LiveId" clId="{C275B0BF-DD44-413C-A6F9-9E4A1AD129C2}" dt="2024-07-04T08:01:22.745" v="2051" actId="20577"/>
        <pc:sldMkLst>
          <pc:docMk/>
          <pc:sldMk cId="917405309" sldId="2147469384"/>
        </pc:sldMkLst>
        <pc:spChg chg="mod">
          <ac:chgData name="Alan Russell" userId="96f007d05a59f253" providerId="LiveId" clId="{C275B0BF-DD44-413C-A6F9-9E4A1AD129C2}" dt="2024-07-04T08:01:22.745" v="2051" actId="20577"/>
          <ac:spMkLst>
            <pc:docMk/>
            <pc:sldMk cId="917405309" sldId="2147469384"/>
            <ac:spMk id="3" creationId="{611BD474-9053-3C49-94E5-09DADF8089C6}"/>
          </ac:spMkLst>
        </pc:spChg>
      </pc:sldChg>
      <pc:sldChg chg="modSp add mod">
        <pc:chgData name="Alan Russell" userId="96f007d05a59f253" providerId="LiveId" clId="{C275B0BF-DD44-413C-A6F9-9E4A1AD129C2}" dt="2024-07-04T08:23:36.003" v="2188" actId="20577"/>
        <pc:sldMkLst>
          <pc:docMk/>
          <pc:sldMk cId="1504823725" sldId="2147469385"/>
        </pc:sldMkLst>
        <pc:spChg chg="mod">
          <ac:chgData name="Alan Russell" userId="96f007d05a59f253" providerId="LiveId" clId="{C275B0BF-DD44-413C-A6F9-9E4A1AD129C2}" dt="2024-07-04T08:23:36.003" v="2188" actId="20577"/>
          <ac:spMkLst>
            <pc:docMk/>
            <pc:sldMk cId="1504823725" sldId="2147469385"/>
            <ac:spMk id="3" creationId="{611BD474-9053-3C49-94E5-09DADF8089C6}"/>
          </ac:spMkLst>
        </pc:spChg>
      </pc:sldChg>
      <pc:sldChg chg="modSp add mod ord">
        <pc:chgData name="Alan Russell" userId="96f007d05a59f253" providerId="LiveId" clId="{C275B0BF-DD44-413C-A6F9-9E4A1AD129C2}" dt="2024-07-04T08:25:24.636" v="2215" actId="20577"/>
        <pc:sldMkLst>
          <pc:docMk/>
          <pc:sldMk cId="1551627876" sldId="2147469386"/>
        </pc:sldMkLst>
        <pc:spChg chg="mod">
          <ac:chgData name="Alan Russell" userId="96f007d05a59f253" providerId="LiveId" clId="{C275B0BF-DD44-413C-A6F9-9E4A1AD129C2}" dt="2024-07-04T08:25:24.636" v="2215" actId="20577"/>
          <ac:spMkLst>
            <pc:docMk/>
            <pc:sldMk cId="1551627876" sldId="2147469386"/>
            <ac:spMk id="3" creationId="{611BD474-9053-3C49-94E5-09DADF8089C6}"/>
          </ac:spMkLst>
        </pc:spChg>
      </pc:sldChg>
      <pc:sldChg chg="modSp add mod ord">
        <pc:chgData name="Alan Russell" userId="96f007d05a59f253" providerId="LiveId" clId="{C275B0BF-DD44-413C-A6F9-9E4A1AD129C2}" dt="2024-07-04T08:26:03.073" v="2259" actId="20577"/>
        <pc:sldMkLst>
          <pc:docMk/>
          <pc:sldMk cId="2564689501" sldId="2147469387"/>
        </pc:sldMkLst>
        <pc:spChg chg="mod">
          <ac:chgData name="Alan Russell" userId="96f007d05a59f253" providerId="LiveId" clId="{C275B0BF-DD44-413C-A6F9-9E4A1AD129C2}" dt="2024-07-04T08:26:03.073" v="2259" actId="20577"/>
          <ac:spMkLst>
            <pc:docMk/>
            <pc:sldMk cId="2564689501" sldId="2147469387"/>
            <ac:spMk id="3" creationId="{611BD474-9053-3C49-94E5-09DADF8089C6}"/>
          </ac:spMkLst>
        </pc:spChg>
      </pc:sldChg>
      <pc:sldChg chg="modSp add del mod">
        <pc:chgData name="Alan Russell" userId="96f007d05a59f253" providerId="LiveId" clId="{C275B0BF-DD44-413C-A6F9-9E4A1AD129C2}" dt="2024-07-09T07:41:13.419" v="6937" actId="47"/>
        <pc:sldMkLst>
          <pc:docMk/>
          <pc:sldMk cId="3018491587" sldId="2147469388"/>
        </pc:sldMkLst>
        <pc:spChg chg="mod">
          <ac:chgData name="Alan Russell" userId="96f007d05a59f253" providerId="LiveId" clId="{C275B0BF-DD44-413C-A6F9-9E4A1AD129C2}" dt="2024-07-04T08:26:45.146" v="2351" actId="14100"/>
          <ac:spMkLst>
            <pc:docMk/>
            <pc:sldMk cId="3018491587" sldId="2147469388"/>
            <ac:spMk id="3" creationId="{611BD474-9053-3C49-94E5-09DADF8089C6}"/>
          </ac:spMkLst>
        </pc:spChg>
      </pc:sldChg>
      <pc:sldChg chg="modSp add mod">
        <pc:chgData name="Alan Russell" userId="96f007d05a59f253" providerId="LiveId" clId="{C275B0BF-DD44-413C-A6F9-9E4A1AD129C2}" dt="2024-07-06T09:08:06.908" v="4023" actId="20577"/>
        <pc:sldMkLst>
          <pc:docMk/>
          <pc:sldMk cId="4253067793" sldId="2147469389"/>
        </pc:sldMkLst>
        <pc:spChg chg="mod">
          <ac:chgData name="Alan Russell" userId="96f007d05a59f253" providerId="LiveId" clId="{C275B0BF-DD44-413C-A6F9-9E4A1AD129C2}" dt="2024-07-06T09:08:06.908" v="4023" actId="20577"/>
          <ac:spMkLst>
            <pc:docMk/>
            <pc:sldMk cId="4253067793" sldId="2147469389"/>
            <ac:spMk id="3" creationId="{611BD474-9053-3C49-94E5-09DADF8089C6}"/>
          </ac:spMkLst>
        </pc:spChg>
      </pc:sldChg>
      <pc:sldChg chg="modSp add mod">
        <pc:chgData name="Alan Russell" userId="96f007d05a59f253" providerId="LiveId" clId="{C275B0BF-DD44-413C-A6F9-9E4A1AD129C2}" dt="2024-07-04T08:33:38.674" v="2574" actId="14100"/>
        <pc:sldMkLst>
          <pc:docMk/>
          <pc:sldMk cId="626968973" sldId="2147469390"/>
        </pc:sldMkLst>
        <pc:spChg chg="mod">
          <ac:chgData name="Alan Russell" userId="96f007d05a59f253" providerId="LiveId" clId="{C275B0BF-DD44-413C-A6F9-9E4A1AD129C2}" dt="2024-07-04T08:33:38.674" v="2574" actId="14100"/>
          <ac:spMkLst>
            <pc:docMk/>
            <pc:sldMk cId="626968973" sldId="2147469390"/>
            <ac:spMk id="3" creationId="{611BD474-9053-3C49-94E5-09DADF8089C6}"/>
          </ac:spMkLst>
        </pc:spChg>
      </pc:sldChg>
      <pc:sldChg chg="modSp add mod">
        <pc:chgData name="Alan Russell" userId="96f007d05a59f253" providerId="LiveId" clId="{C275B0BF-DD44-413C-A6F9-9E4A1AD129C2}" dt="2024-07-06T10:35:13.968" v="4024" actId="20577"/>
        <pc:sldMkLst>
          <pc:docMk/>
          <pc:sldMk cId="1970131624" sldId="2147469391"/>
        </pc:sldMkLst>
        <pc:spChg chg="mod">
          <ac:chgData name="Alan Russell" userId="96f007d05a59f253" providerId="LiveId" clId="{C275B0BF-DD44-413C-A6F9-9E4A1AD129C2}" dt="2024-07-06T10:35:13.968" v="4024" actId="20577"/>
          <ac:spMkLst>
            <pc:docMk/>
            <pc:sldMk cId="1970131624" sldId="2147469391"/>
            <ac:spMk id="3" creationId="{611BD474-9053-3C49-94E5-09DADF8089C6}"/>
          </ac:spMkLst>
        </pc:spChg>
      </pc:sldChg>
      <pc:sldChg chg="modSp add mod">
        <pc:chgData name="Alan Russell" userId="96f007d05a59f253" providerId="LiveId" clId="{C275B0BF-DD44-413C-A6F9-9E4A1AD129C2}" dt="2024-07-04T08:58:26.443" v="2946" actId="20577"/>
        <pc:sldMkLst>
          <pc:docMk/>
          <pc:sldMk cId="3376841270" sldId="2147469392"/>
        </pc:sldMkLst>
        <pc:spChg chg="mod">
          <ac:chgData name="Alan Russell" userId="96f007d05a59f253" providerId="LiveId" clId="{C275B0BF-DD44-413C-A6F9-9E4A1AD129C2}" dt="2024-07-04T08:58:26.443" v="2946" actId="20577"/>
          <ac:spMkLst>
            <pc:docMk/>
            <pc:sldMk cId="3376841270" sldId="2147469392"/>
            <ac:spMk id="3" creationId="{611BD474-9053-3C49-94E5-09DADF8089C6}"/>
          </ac:spMkLst>
        </pc:spChg>
      </pc:sldChg>
      <pc:sldChg chg="modSp add mod">
        <pc:chgData name="Alan Russell" userId="96f007d05a59f253" providerId="LiveId" clId="{C275B0BF-DD44-413C-A6F9-9E4A1AD129C2}" dt="2024-07-06T14:28:42.758" v="5445" actId="27636"/>
        <pc:sldMkLst>
          <pc:docMk/>
          <pc:sldMk cId="4191750434" sldId="2147469393"/>
        </pc:sldMkLst>
        <pc:spChg chg="mod">
          <ac:chgData name="Alan Russell" userId="96f007d05a59f253" providerId="LiveId" clId="{C275B0BF-DD44-413C-A6F9-9E4A1AD129C2}" dt="2024-07-06T14:28:42.758" v="5445" actId="27636"/>
          <ac:spMkLst>
            <pc:docMk/>
            <pc:sldMk cId="4191750434" sldId="2147469393"/>
            <ac:spMk id="3" creationId="{611BD474-9053-3C49-94E5-09DADF8089C6}"/>
          </ac:spMkLst>
        </pc:spChg>
      </pc:sldChg>
      <pc:sldChg chg="modSp add del mod">
        <pc:chgData name="Alan Russell" userId="96f007d05a59f253" providerId="LiveId" clId="{C275B0BF-DD44-413C-A6F9-9E4A1AD129C2}" dt="2024-07-04T08:58:07.297" v="2886" actId="47"/>
        <pc:sldMkLst>
          <pc:docMk/>
          <pc:sldMk cId="24861510" sldId="2147469394"/>
        </pc:sldMkLst>
        <pc:spChg chg="mod">
          <ac:chgData name="Alan Russell" userId="96f007d05a59f253" providerId="LiveId" clId="{C275B0BF-DD44-413C-A6F9-9E4A1AD129C2}" dt="2024-07-04T08:56:28.770" v="2870" actId="20577"/>
          <ac:spMkLst>
            <pc:docMk/>
            <pc:sldMk cId="24861510" sldId="2147469394"/>
            <ac:spMk id="3" creationId="{611BD474-9053-3C49-94E5-09DADF8089C6}"/>
          </ac:spMkLst>
        </pc:spChg>
      </pc:sldChg>
      <pc:sldChg chg="modSp add mod">
        <pc:chgData name="Alan Russell" userId="96f007d05a59f253" providerId="LiveId" clId="{C275B0BF-DD44-413C-A6F9-9E4A1AD129C2}" dt="2024-07-04T08:58:17.605" v="2918" actId="20577"/>
        <pc:sldMkLst>
          <pc:docMk/>
          <pc:sldMk cId="1870861452" sldId="2147469395"/>
        </pc:sldMkLst>
        <pc:spChg chg="mod">
          <ac:chgData name="Alan Russell" userId="96f007d05a59f253" providerId="LiveId" clId="{C275B0BF-DD44-413C-A6F9-9E4A1AD129C2}" dt="2024-07-04T08:58:17.605" v="2918" actId="20577"/>
          <ac:spMkLst>
            <pc:docMk/>
            <pc:sldMk cId="1870861452" sldId="2147469395"/>
            <ac:spMk id="3" creationId="{611BD474-9053-3C49-94E5-09DADF8089C6}"/>
          </ac:spMkLst>
        </pc:spChg>
      </pc:sldChg>
      <pc:sldChg chg="modSp add mod">
        <pc:chgData name="Alan Russell" userId="96f007d05a59f253" providerId="LiveId" clId="{C275B0BF-DD44-413C-A6F9-9E4A1AD129C2}" dt="2024-07-04T10:26:34.495" v="3229" actId="20577"/>
        <pc:sldMkLst>
          <pc:docMk/>
          <pc:sldMk cId="134570013" sldId="2147469396"/>
        </pc:sldMkLst>
        <pc:spChg chg="mod">
          <ac:chgData name="Alan Russell" userId="96f007d05a59f253" providerId="LiveId" clId="{C275B0BF-DD44-413C-A6F9-9E4A1AD129C2}" dt="2024-07-04T10:26:34.495" v="3229" actId="20577"/>
          <ac:spMkLst>
            <pc:docMk/>
            <pc:sldMk cId="134570013" sldId="2147469396"/>
            <ac:spMk id="2" creationId="{1D46E719-BF12-84B8-5F3D-D502B1CBE9C7}"/>
          </ac:spMkLst>
        </pc:spChg>
      </pc:sldChg>
      <pc:sldChg chg="modSp add mod">
        <pc:chgData name="Alan Russell" userId="96f007d05a59f253" providerId="LiveId" clId="{C275B0BF-DD44-413C-A6F9-9E4A1AD129C2}" dt="2024-07-04T10:26:53.868" v="3233" actId="20577"/>
        <pc:sldMkLst>
          <pc:docMk/>
          <pc:sldMk cId="2166675155" sldId="2147469397"/>
        </pc:sldMkLst>
        <pc:spChg chg="mod">
          <ac:chgData name="Alan Russell" userId="96f007d05a59f253" providerId="LiveId" clId="{C275B0BF-DD44-413C-A6F9-9E4A1AD129C2}" dt="2024-07-04T10:26:53.868" v="3233" actId="20577"/>
          <ac:spMkLst>
            <pc:docMk/>
            <pc:sldMk cId="2166675155" sldId="2147469397"/>
            <ac:spMk id="2" creationId="{1D46E719-BF12-84B8-5F3D-D502B1CBE9C7}"/>
          </ac:spMkLst>
        </pc:spChg>
      </pc:sldChg>
      <pc:sldChg chg="modSp add mod">
        <pc:chgData name="Alan Russell" userId="96f007d05a59f253" providerId="LiveId" clId="{C275B0BF-DD44-413C-A6F9-9E4A1AD129C2}" dt="2024-07-04T10:27:02.189" v="3235" actId="20577"/>
        <pc:sldMkLst>
          <pc:docMk/>
          <pc:sldMk cId="1345768479" sldId="2147469398"/>
        </pc:sldMkLst>
        <pc:spChg chg="mod">
          <ac:chgData name="Alan Russell" userId="96f007d05a59f253" providerId="LiveId" clId="{C275B0BF-DD44-413C-A6F9-9E4A1AD129C2}" dt="2024-07-04T10:27:02.189" v="3235" actId="20577"/>
          <ac:spMkLst>
            <pc:docMk/>
            <pc:sldMk cId="1345768479" sldId="2147469398"/>
            <ac:spMk id="2" creationId="{1D46E719-BF12-84B8-5F3D-D502B1CBE9C7}"/>
          </ac:spMkLst>
        </pc:spChg>
      </pc:sldChg>
      <pc:sldChg chg="modSp add mod modNotesTx">
        <pc:chgData name="Alan Russell" userId="96f007d05a59f253" providerId="LiveId" clId="{C275B0BF-DD44-413C-A6F9-9E4A1AD129C2}" dt="2024-07-07T08:53:00.941" v="5676" actId="20577"/>
        <pc:sldMkLst>
          <pc:docMk/>
          <pc:sldMk cId="726538922" sldId="2147469399"/>
        </pc:sldMkLst>
        <pc:spChg chg="mod">
          <ac:chgData name="Alan Russell" userId="96f007d05a59f253" providerId="LiveId" clId="{C275B0BF-DD44-413C-A6F9-9E4A1AD129C2}" dt="2024-07-04T10:27:09.586" v="3237" actId="20577"/>
          <ac:spMkLst>
            <pc:docMk/>
            <pc:sldMk cId="726538922" sldId="2147469399"/>
            <ac:spMk id="2" creationId="{1D46E719-BF12-84B8-5F3D-D502B1CBE9C7}"/>
          </ac:spMkLst>
        </pc:spChg>
      </pc:sldChg>
      <pc:sldChg chg="new del">
        <pc:chgData name="Alan Russell" userId="96f007d05a59f253" providerId="LiveId" clId="{C275B0BF-DD44-413C-A6F9-9E4A1AD129C2}" dt="2024-07-04T10:09:34.274" v="3014" actId="680"/>
        <pc:sldMkLst>
          <pc:docMk/>
          <pc:sldMk cId="743856356" sldId="2147469400"/>
        </pc:sldMkLst>
      </pc:sldChg>
      <pc:sldChg chg="modSp add mod">
        <pc:chgData name="Alan Russell" userId="96f007d05a59f253" providerId="LiveId" clId="{C275B0BF-DD44-413C-A6F9-9E4A1AD129C2}" dt="2024-07-04T10:10:12.178" v="3123" actId="20577"/>
        <pc:sldMkLst>
          <pc:docMk/>
          <pc:sldMk cId="2641993450" sldId="2147469400"/>
        </pc:sldMkLst>
        <pc:spChg chg="mod">
          <ac:chgData name="Alan Russell" userId="96f007d05a59f253" providerId="LiveId" clId="{C275B0BF-DD44-413C-A6F9-9E4A1AD129C2}" dt="2024-07-04T10:10:12.178" v="3123" actId="20577"/>
          <ac:spMkLst>
            <pc:docMk/>
            <pc:sldMk cId="2641993450" sldId="2147469400"/>
            <ac:spMk id="3" creationId="{611BD474-9053-3C49-94E5-09DADF8089C6}"/>
          </ac:spMkLst>
        </pc:spChg>
      </pc:sldChg>
      <pc:sldChg chg="modSp add mod">
        <pc:chgData name="Alan Russell" userId="96f007d05a59f253" providerId="LiveId" clId="{C275B0BF-DD44-413C-A6F9-9E4A1AD129C2}" dt="2024-07-04T10:10:35.986" v="3137" actId="20577"/>
        <pc:sldMkLst>
          <pc:docMk/>
          <pc:sldMk cId="1045114881" sldId="2147469401"/>
        </pc:sldMkLst>
        <pc:spChg chg="mod">
          <ac:chgData name="Alan Russell" userId="96f007d05a59f253" providerId="LiveId" clId="{C275B0BF-DD44-413C-A6F9-9E4A1AD129C2}" dt="2024-07-04T10:10:35.986" v="3137" actId="20577"/>
          <ac:spMkLst>
            <pc:docMk/>
            <pc:sldMk cId="1045114881" sldId="2147469401"/>
            <ac:spMk id="3" creationId="{611BD474-9053-3C49-94E5-09DADF8089C6}"/>
          </ac:spMkLst>
        </pc:spChg>
      </pc:sldChg>
      <pc:sldChg chg="modSp add mod">
        <pc:chgData name="Alan Russell" userId="96f007d05a59f253" providerId="LiveId" clId="{C275B0BF-DD44-413C-A6F9-9E4A1AD129C2}" dt="2024-07-06T13:34:04.636" v="4142" actId="20577"/>
        <pc:sldMkLst>
          <pc:docMk/>
          <pc:sldMk cId="237112659" sldId="2147469402"/>
        </pc:sldMkLst>
        <pc:spChg chg="mod">
          <ac:chgData name="Alan Russell" userId="96f007d05a59f253" providerId="LiveId" clId="{C275B0BF-DD44-413C-A6F9-9E4A1AD129C2}" dt="2024-07-06T13:34:04.636" v="4142" actId="20577"/>
          <ac:spMkLst>
            <pc:docMk/>
            <pc:sldMk cId="237112659" sldId="2147469402"/>
            <ac:spMk id="3" creationId="{611BD474-9053-3C49-94E5-09DADF8089C6}"/>
          </ac:spMkLst>
        </pc:spChg>
      </pc:sldChg>
      <pc:sldChg chg="addSp modSp add mod ord">
        <pc:chgData name="Alan Russell" userId="96f007d05a59f253" providerId="LiveId" clId="{C275B0BF-DD44-413C-A6F9-9E4A1AD129C2}" dt="2024-07-08T05:59:53.101" v="6622" actId="20577"/>
        <pc:sldMkLst>
          <pc:docMk/>
          <pc:sldMk cId="1247033485" sldId="2147469403"/>
        </pc:sldMkLst>
        <pc:spChg chg="mod">
          <ac:chgData name="Alan Russell" userId="96f007d05a59f253" providerId="LiveId" clId="{C275B0BF-DD44-413C-A6F9-9E4A1AD129C2}" dt="2024-07-07T15:31:54.347" v="6242" actId="20577"/>
          <ac:spMkLst>
            <pc:docMk/>
            <pc:sldMk cId="1247033485" sldId="2147469403"/>
            <ac:spMk id="2" creationId="{130C9E9B-B806-4F00-913A-20872B26765B}"/>
          </ac:spMkLst>
        </pc:spChg>
        <pc:spChg chg="mod">
          <ac:chgData name="Alan Russell" userId="96f007d05a59f253" providerId="LiveId" clId="{C275B0BF-DD44-413C-A6F9-9E4A1AD129C2}" dt="2024-07-08T05:59:53.101" v="6622" actId="20577"/>
          <ac:spMkLst>
            <pc:docMk/>
            <pc:sldMk cId="1247033485" sldId="2147469403"/>
            <ac:spMk id="3" creationId="{8211F9AA-9433-434C-BB95-4EB709697F8F}"/>
          </ac:spMkLst>
        </pc:spChg>
        <pc:spChg chg="add mod">
          <ac:chgData name="Alan Russell" userId="96f007d05a59f253" providerId="LiveId" clId="{C275B0BF-DD44-413C-A6F9-9E4A1AD129C2}" dt="2024-07-07T16:50:36.616" v="6497" actId="20577"/>
          <ac:spMkLst>
            <pc:docMk/>
            <pc:sldMk cId="1247033485" sldId="2147469403"/>
            <ac:spMk id="5" creationId="{80B30AB5-F43A-A802-DB17-2C9CD49991B7}"/>
          </ac:spMkLst>
        </pc:spChg>
        <pc:spChg chg="add mod">
          <ac:chgData name="Alan Russell" userId="96f007d05a59f253" providerId="LiveId" clId="{C275B0BF-DD44-413C-A6F9-9E4A1AD129C2}" dt="2024-07-07T16:52:13.535" v="6534" actId="113"/>
          <ac:spMkLst>
            <pc:docMk/>
            <pc:sldMk cId="1247033485" sldId="2147469403"/>
            <ac:spMk id="7" creationId="{0B0207B0-B267-02BB-A948-1234AC99D4CC}"/>
          </ac:spMkLst>
        </pc:spChg>
      </pc:sldChg>
      <pc:sldChg chg="addSp delSp modSp add mod">
        <pc:chgData name="Alan Russell" userId="96f007d05a59f253" providerId="LiveId" clId="{C275B0BF-DD44-413C-A6F9-9E4A1AD129C2}" dt="2024-07-07T08:54:15.915" v="5682" actId="1076"/>
        <pc:sldMkLst>
          <pc:docMk/>
          <pc:sldMk cId="1593647307" sldId="2147469404"/>
        </pc:sldMkLst>
        <pc:spChg chg="mod">
          <ac:chgData name="Alan Russell" userId="96f007d05a59f253" providerId="LiveId" clId="{C275B0BF-DD44-413C-A6F9-9E4A1AD129C2}" dt="2024-07-07T08:48:15.427" v="5556" actId="20577"/>
          <ac:spMkLst>
            <pc:docMk/>
            <pc:sldMk cId="1593647307" sldId="2147469404"/>
            <ac:spMk id="2" creationId="{130C9E9B-B806-4F00-913A-20872B26765B}"/>
          </ac:spMkLst>
        </pc:spChg>
        <pc:spChg chg="mod">
          <ac:chgData name="Alan Russell" userId="96f007d05a59f253" providerId="LiveId" clId="{C275B0BF-DD44-413C-A6F9-9E4A1AD129C2}" dt="2024-07-07T08:53:18.694" v="5677" actId="20577"/>
          <ac:spMkLst>
            <pc:docMk/>
            <pc:sldMk cId="1593647307" sldId="2147469404"/>
            <ac:spMk id="3" creationId="{8211F9AA-9433-434C-BB95-4EB709697F8F}"/>
          </ac:spMkLst>
        </pc:spChg>
        <pc:picChg chg="add del mod">
          <ac:chgData name="Alan Russell" userId="96f007d05a59f253" providerId="LiveId" clId="{C275B0BF-DD44-413C-A6F9-9E4A1AD129C2}" dt="2024-07-07T08:50:11.944" v="5659" actId="478"/>
          <ac:picMkLst>
            <pc:docMk/>
            <pc:sldMk cId="1593647307" sldId="2147469404"/>
            <ac:picMk id="5" creationId="{D76D4E03-3B49-CA2A-7F9D-5017062EB2A4}"/>
          </ac:picMkLst>
        </pc:picChg>
        <pc:picChg chg="add mod">
          <ac:chgData name="Alan Russell" userId="96f007d05a59f253" providerId="LiveId" clId="{C275B0BF-DD44-413C-A6F9-9E4A1AD129C2}" dt="2024-07-07T08:50:49.537" v="5672" actId="1076"/>
          <ac:picMkLst>
            <pc:docMk/>
            <pc:sldMk cId="1593647307" sldId="2147469404"/>
            <ac:picMk id="7" creationId="{3CE72679-CC16-FD86-250D-5352909BAC09}"/>
          </ac:picMkLst>
        </pc:picChg>
        <pc:picChg chg="add mod">
          <ac:chgData name="Alan Russell" userId="96f007d05a59f253" providerId="LiveId" clId="{C275B0BF-DD44-413C-A6F9-9E4A1AD129C2}" dt="2024-07-07T08:54:15.915" v="5682" actId="1076"/>
          <ac:picMkLst>
            <pc:docMk/>
            <pc:sldMk cId="1593647307" sldId="2147469404"/>
            <ac:picMk id="9" creationId="{1E986625-386D-47E1-12B4-B45026D9EDFB}"/>
          </ac:picMkLst>
        </pc:picChg>
      </pc:sldChg>
    </pc:docChg>
  </pc:docChgLst>
  <pc:docChgLst>
    <pc:chgData name="Alan Russell" userId="96f007d05a59f253" providerId="LiveId" clId="{1AE9C7C8-3FCE-4E27-83C2-5CA474A823F7}"/>
    <pc:docChg chg="undo redo custSel addSld delSld modSld sldOrd">
      <pc:chgData name="Alan Russell" userId="96f007d05a59f253" providerId="LiveId" clId="{1AE9C7C8-3FCE-4E27-83C2-5CA474A823F7}" dt="2024-03-27T16:02:21.157" v="5515" actId="20577"/>
      <pc:docMkLst>
        <pc:docMk/>
      </pc:docMkLst>
      <pc:sldChg chg="modSp mod">
        <pc:chgData name="Alan Russell" userId="96f007d05a59f253" providerId="LiveId" clId="{1AE9C7C8-3FCE-4E27-83C2-5CA474A823F7}" dt="2024-03-27T16:02:21.157" v="5515" actId="20577"/>
        <pc:sldMkLst>
          <pc:docMk/>
          <pc:sldMk cId="1158281598" sldId="257"/>
        </pc:sldMkLst>
        <pc:spChg chg="mod">
          <ac:chgData name="Alan Russell" userId="96f007d05a59f253" providerId="LiveId" clId="{1AE9C7C8-3FCE-4E27-83C2-5CA474A823F7}" dt="2024-03-27T16:02:17.081" v="5504" actId="20577"/>
          <ac:spMkLst>
            <pc:docMk/>
            <pc:sldMk cId="1158281598" sldId="257"/>
            <ac:spMk id="10" creationId="{1C3130B7-607F-1482-F7C8-E1D4FDB88BB7}"/>
          </ac:spMkLst>
        </pc:spChg>
        <pc:spChg chg="mod">
          <ac:chgData name="Alan Russell" userId="96f007d05a59f253" providerId="LiveId" clId="{1AE9C7C8-3FCE-4E27-83C2-5CA474A823F7}" dt="2024-03-27T16:02:21.157" v="5515" actId="20577"/>
          <ac:spMkLst>
            <pc:docMk/>
            <pc:sldMk cId="1158281598" sldId="257"/>
            <ac:spMk id="11" creationId="{C2957581-ED80-5734-F3F9-C0B8361AA78A}"/>
          </ac:spMkLst>
        </pc:spChg>
      </pc:sldChg>
      <pc:sldChg chg="addSp delSp modSp mod">
        <pc:chgData name="Alan Russell" userId="96f007d05a59f253" providerId="LiveId" clId="{1AE9C7C8-3FCE-4E27-83C2-5CA474A823F7}" dt="2024-03-27T11:05:41.099" v="1355" actId="1076"/>
        <pc:sldMkLst>
          <pc:docMk/>
          <pc:sldMk cId="2633516426" sldId="2147469120"/>
        </pc:sldMkLst>
        <pc:spChg chg="mod">
          <ac:chgData name="Alan Russell" userId="96f007d05a59f253" providerId="LiveId" clId="{1AE9C7C8-3FCE-4E27-83C2-5CA474A823F7}" dt="2024-03-27T11:05:26.975" v="1353" actId="20577"/>
          <ac:spMkLst>
            <pc:docMk/>
            <pc:sldMk cId="2633516426" sldId="2147469120"/>
            <ac:spMk id="2" creationId="{C46AA9FD-5859-09CA-E8CC-FA81B442CF64}"/>
          </ac:spMkLst>
        </pc:spChg>
        <pc:spChg chg="mod">
          <ac:chgData name="Alan Russell" userId="96f007d05a59f253" providerId="LiveId" clId="{1AE9C7C8-3FCE-4E27-83C2-5CA474A823F7}" dt="2024-03-27T10:54:02.778" v="1082" actId="20577"/>
          <ac:spMkLst>
            <pc:docMk/>
            <pc:sldMk cId="2633516426" sldId="2147469120"/>
            <ac:spMk id="6" creationId="{8146440F-EEF0-7E79-7FB2-F2ECB90CF9D7}"/>
          </ac:spMkLst>
        </pc:spChg>
        <pc:picChg chg="add del">
          <ac:chgData name="Alan Russell" userId="96f007d05a59f253" providerId="LiveId" clId="{1AE9C7C8-3FCE-4E27-83C2-5CA474A823F7}" dt="2024-03-27T10:59:19.124" v="1206" actId="478"/>
          <ac:picMkLst>
            <pc:docMk/>
            <pc:sldMk cId="2633516426" sldId="2147469120"/>
            <ac:picMk id="7" creationId="{8EEEB7D4-70A7-C3D1-FAC5-B19660352661}"/>
          </ac:picMkLst>
        </pc:picChg>
        <pc:picChg chg="add mod ord">
          <ac:chgData name="Alan Russell" userId="96f007d05a59f253" providerId="LiveId" clId="{1AE9C7C8-3FCE-4E27-83C2-5CA474A823F7}" dt="2024-03-27T11:05:41.099" v="1355" actId="1076"/>
          <ac:picMkLst>
            <pc:docMk/>
            <pc:sldMk cId="2633516426" sldId="2147469120"/>
            <ac:picMk id="9" creationId="{34CC6171-2BA2-E914-E60B-1F28E48994FD}"/>
          </ac:picMkLst>
        </pc:picChg>
        <pc:picChg chg="del">
          <ac:chgData name="Alan Russell" userId="96f007d05a59f253" providerId="LiveId" clId="{1AE9C7C8-3FCE-4E27-83C2-5CA474A823F7}" dt="2024-03-27T10:59:15.430" v="1203" actId="478"/>
          <ac:picMkLst>
            <pc:docMk/>
            <pc:sldMk cId="2633516426" sldId="2147469120"/>
            <ac:picMk id="12" creationId="{ED0F82B4-89ED-B2D8-9285-55063B71B133}"/>
          </ac:picMkLst>
        </pc:picChg>
      </pc:sldChg>
      <pc:sldChg chg="modSp mod">
        <pc:chgData name="Alan Russell" userId="96f007d05a59f253" providerId="LiveId" clId="{1AE9C7C8-3FCE-4E27-83C2-5CA474A823F7}" dt="2024-03-27T10:53:14.344" v="1012" actId="20577"/>
        <pc:sldMkLst>
          <pc:docMk/>
          <pc:sldMk cId="1014052843" sldId="2147469121"/>
        </pc:sldMkLst>
        <pc:spChg chg="mod">
          <ac:chgData name="Alan Russell" userId="96f007d05a59f253" providerId="LiveId" clId="{1AE9C7C8-3FCE-4E27-83C2-5CA474A823F7}" dt="2024-03-27T10:53:14.344" v="1012" actId="20577"/>
          <ac:spMkLst>
            <pc:docMk/>
            <pc:sldMk cId="1014052843" sldId="2147469121"/>
            <ac:spMk id="3" creationId="{81C3CFA3-538B-485F-8BC0-851D9EBEBB54}"/>
          </ac:spMkLst>
        </pc:spChg>
      </pc:sldChg>
      <pc:sldChg chg="addSp delSp modSp mod ord">
        <pc:chgData name="Alan Russell" userId="96f007d05a59f253" providerId="LiveId" clId="{1AE9C7C8-3FCE-4E27-83C2-5CA474A823F7}" dt="2024-03-27T11:04:04.820" v="1261"/>
        <pc:sldMkLst>
          <pc:docMk/>
          <pc:sldMk cId="1865690647" sldId="2147469122"/>
        </pc:sldMkLst>
        <pc:spChg chg="mod">
          <ac:chgData name="Alan Russell" userId="96f007d05a59f253" providerId="LiveId" clId="{1AE9C7C8-3FCE-4E27-83C2-5CA474A823F7}" dt="2024-03-27T11:01:40.800" v="1251" actId="20577"/>
          <ac:spMkLst>
            <pc:docMk/>
            <pc:sldMk cId="1865690647" sldId="2147469122"/>
            <ac:spMk id="2" creationId="{A2442475-7BAF-4A2F-9F23-82968FDC574E}"/>
          </ac:spMkLst>
        </pc:spChg>
        <pc:spChg chg="del">
          <ac:chgData name="Alan Russell" userId="96f007d05a59f253" providerId="LiveId" clId="{1AE9C7C8-3FCE-4E27-83C2-5CA474A823F7}" dt="2024-03-27T11:01:16.985" v="1231" actId="478"/>
          <ac:spMkLst>
            <pc:docMk/>
            <pc:sldMk cId="1865690647" sldId="2147469122"/>
            <ac:spMk id="6" creationId="{AC3E9B45-D9B0-4D55-BFF4-5546ADF0AF6C}"/>
          </ac:spMkLst>
        </pc:spChg>
        <pc:spChg chg="del mod">
          <ac:chgData name="Alan Russell" userId="96f007d05a59f253" providerId="LiveId" clId="{1AE9C7C8-3FCE-4E27-83C2-5CA474A823F7}" dt="2024-03-27T11:01:16.986" v="1233"/>
          <ac:spMkLst>
            <pc:docMk/>
            <pc:sldMk cId="1865690647" sldId="2147469122"/>
            <ac:spMk id="10" creationId="{0CDFFE66-594A-4C8E-837D-759993C885BE}"/>
          </ac:spMkLst>
        </pc:spChg>
        <pc:picChg chg="add mod ord modCrop">
          <ac:chgData name="Alan Russell" userId="96f007d05a59f253" providerId="LiveId" clId="{1AE9C7C8-3FCE-4E27-83C2-5CA474A823F7}" dt="2024-03-27T11:02:15.660" v="1258" actId="14100"/>
          <ac:picMkLst>
            <pc:docMk/>
            <pc:sldMk cId="1865690647" sldId="2147469122"/>
            <ac:picMk id="3" creationId="{05B9463C-06C3-3A23-114A-850FE481581C}"/>
          </ac:picMkLst>
        </pc:picChg>
      </pc:sldChg>
      <pc:sldChg chg="delSp modSp mod">
        <pc:chgData name="Alan Russell" userId="96f007d05a59f253" providerId="LiveId" clId="{1AE9C7C8-3FCE-4E27-83C2-5CA474A823F7}" dt="2024-03-27T11:41:45.604" v="1741" actId="20577"/>
        <pc:sldMkLst>
          <pc:docMk/>
          <pc:sldMk cId="2158626614" sldId="2147469124"/>
        </pc:sldMkLst>
        <pc:spChg chg="mod">
          <ac:chgData name="Alan Russell" userId="96f007d05a59f253" providerId="LiveId" clId="{1AE9C7C8-3FCE-4E27-83C2-5CA474A823F7}" dt="2024-03-27T11:05:56.970" v="1362" actId="20577"/>
          <ac:spMkLst>
            <pc:docMk/>
            <pc:sldMk cId="2158626614" sldId="2147469124"/>
            <ac:spMk id="2" creationId="{08CE031A-B422-43BD-A640-2C9A896F7301}"/>
          </ac:spMkLst>
        </pc:spChg>
        <pc:spChg chg="mod">
          <ac:chgData name="Alan Russell" userId="96f007d05a59f253" providerId="LiveId" clId="{1AE9C7C8-3FCE-4E27-83C2-5CA474A823F7}" dt="2024-03-27T11:08:32.444" v="1427" actId="1076"/>
          <ac:spMkLst>
            <pc:docMk/>
            <pc:sldMk cId="2158626614" sldId="2147469124"/>
            <ac:spMk id="5" creationId="{5DE0B49E-3841-4ECE-8EFE-9A5796060272}"/>
          </ac:spMkLst>
        </pc:spChg>
        <pc:spChg chg="mod">
          <ac:chgData name="Alan Russell" userId="96f007d05a59f253" providerId="LiveId" clId="{1AE9C7C8-3FCE-4E27-83C2-5CA474A823F7}" dt="2024-03-27T11:08:32.444" v="1427" actId="1076"/>
          <ac:spMkLst>
            <pc:docMk/>
            <pc:sldMk cId="2158626614" sldId="2147469124"/>
            <ac:spMk id="7" creationId="{36F701FE-842D-40B4-9920-A59D55520209}"/>
          </ac:spMkLst>
        </pc:spChg>
        <pc:spChg chg="mod">
          <ac:chgData name="Alan Russell" userId="96f007d05a59f253" providerId="LiveId" clId="{1AE9C7C8-3FCE-4E27-83C2-5CA474A823F7}" dt="2024-03-27T11:41:17.988" v="1705" actId="20577"/>
          <ac:spMkLst>
            <pc:docMk/>
            <pc:sldMk cId="2158626614" sldId="2147469124"/>
            <ac:spMk id="8" creationId="{8D13695D-86BB-43FB-8AEA-9F4F66DE7F97}"/>
          </ac:spMkLst>
        </pc:spChg>
        <pc:spChg chg="del">
          <ac:chgData name="Alan Russell" userId="96f007d05a59f253" providerId="LiveId" clId="{1AE9C7C8-3FCE-4E27-83C2-5CA474A823F7}" dt="2024-03-27T11:08:07.442" v="1421" actId="478"/>
          <ac:spMkLst>
            <pc:docMk/>
            <pc:sldMk cId="2158626614" sldId="2147469124"/>
            <ac:spMk id="33" creationId="{20DD014F-F238-445D-90D3-B7DA85632A87}"/>
          </ac:spMkLst>
        </pc:spChg>
        <pc:spChg chg="mod">
          <ac:chgData name="Alan Russell" userId="96f007d05a59f253" providerId="LiveId" clId="{1AE9C7C8-3FCE-4E27-83C2-5CA474A823F7}" dt="2024-03-27T11:08:32.444" v="1427" actId="1076"/>
          <ac:spMkLst>
            <pc:docMk/>
            <pc:sldMk cId="2158626614" sldId="2147469124"/>
            <ac:spMk id="36" creationId="{68C75C35-16F9-4EFB-9430-AAFC9E086320}"/>
          </ac:spMkLst>
        </pc:spChg>
        <pc:spChg chg="mod">
          <ac:chgData name="Alan Russell" userId="96f007d05a59f253" providerId="LiveId" clId="{1AE9C7C8-3FCE-4E27-83C2-5CA474A823F7}" dt="2024-03-27T11:08:55.411" v="1431" actId="1076"/>
          <ac:spMkLst>
            <pc:docMk/>
            <pc:sldMk cId="2158626614" sldId="2147469124"/>
            <ac:spMk id="40" creationId="{20F4ABFE-926E-414C-87FB-74CE5FD5ACE8}"/>
          </ac:spMkLst>
        </pc:spChg>
        <pc:spChg chg="mod">
          <ac:chgData name="Alan Russell" userId="96f007d05a59f253" providerId="LiveId" clId="{1AE9C7C8-3FCE-4E27-83C2-5CA474A823F7}" dt="2024-03-27T11:41:36.851" v="1738" actId="20577"/>
          <ac:spMkLst>
            <pc:docMk/>
            <pc:sldMk cId="2158626614" sldId="2147469124"/>
            <ac:spMk id="64" creationId="{90630FAF-80F0-A107-3BB8-984CCFD777E6}"/>
          </ac:spMkLst>
        </pc:spChg>
        <pc:spChg chg="del">
          <ac:chgData name="Alan Russell" userId="96f007d05a59f253" providerId="LiveId" clId="{1AE9C7C8-3FCE-4E27-83C2-5CA474A823F7}" dt="2024-03-27T11:07:58.679" v="1420" actId="478"/>
          <ac:spMkLst>
            <pc:docMk/>
            <pc:sldMk cId="2158626614" sldId="2147469124"/>
            <ac:spMk id="66" creationId="{86655CE3-8749-D360-9A3C-63D1256B813C}"/>
          </ac:spMkLst>
        </pc:spChg>
        <pc:spChg chg="mod">
          <ac:chgData name="Alan Russell" userId="96f007d05a59f253" providerId="LiveId" clId="{1AE9C7C8-3FCE-4E27-83C2-5CA474A823F7}" dt="2024-03-27T11:41:45.604" v="1741" actId="20577"/>
          <ac:spMkLst>
            <pc:docMk/>
            <pc:sldMk cId="2158626614" sldId="2147469124"/>
            <ac:spMk id="73" creationId="{1E11EB81-0E6B-156B-9A8E-5FC7449FF5FC}"/>
          </ac:spMkLst>
        </pc:spChg>
        <pc:cxnChg chg="mod">
          <ac:chgData name="Alan Russell" userId="96f007d05a59f253" providerId="LiveId" clId="{1AE9C7C8-3FCE-4E27-83C2-5CA474A823F7}" dt="2024-03-27T11:09:03.741" v="1432" actId="1076"/>
          <ac:cxnSpMkLst>
            <pc:docMk/>
            <pc:sldMk cId="2158626614" sldId="2147469124"/>
            <ac:cxnSpMk id="35" creationId="{7526FEDC-7EE4-4B89-B14B-31B3FC76F6F5}"/>
          </ac:cxnSpMkLst>
        </pc:cxnChg>
        <pc:cxnChg chg="mod">
          <ac:chgData name="Alan Russell" userId="96f007d05a59f253" providerId="LiveId" clId="{1AE9C7C8-3FCE-4E27-83C2-5CA474A823F7}" dt="2024-03-27T11:08:47.609" v="1430" actId="1076"/>
          <ac:cxnSpMkLst>
            <pc:docMk/>
            <pc:sldMk cId="2158626614" sldId="2147469124"/>
            <ac:cxnSpMk id="61" creationId="{57308EBF-80CD-8F06-941E-91B5FBEB0AF2}"/>
          </ac:cxnSpMkLst>
        </pc:cxnChg>
        <pc:cxnChg chg="mod">
          <ac:chgData name="Alan Russell" userId="96f007d05a59f253" providerId="LiveId" clId="{1AE9C7C8-3FCE-4E27-83C2-5CA474A823F7}" dt="2024-03-27T11:09:03.741" v="1432" actId="1076"/>
          <ac:cxnSpMkLst>
            <pc:docMk/>
            <pc:sldMk cId="2158626614" sldId="2147469124"/>
            <ac:cxnSpMk id="74" creationId="{6961C88A-53C6-4421-14F1-ECAF488CE42B}"/>
          </ac:cxnSpMkLst>
        </pc:cxnChg>
        <pc:cxnChg chg="del mod">
          <ac:chgData name="Alan Russell" userId="96f007d05a59f253" providerId="LiveId" clId="{1AE9C7C8-3FCE-4E27-83C2-5CA474A823F7}" dt="2024-03-27T11:08:08.378" v="1422" actId="478"/>
          <ac:cxnSpMkLst>
            <pc:docMk/>
            <pc:sldMk cId="2158626614" sldId="2147469124"/>
            <ac:cxnSpMk id="95" creationId="{D610EB04-0B10-FC97-BEAD-E80DD69AA3AB}"/>
          </ac:cxnSpMkLst>
        </pc:cxnChg>
        <pc:cxnChg chg="mod">
          <ac:chgData name="Alan Russell" userId="96f007d05a59f253" providerId="LiveId" clId="{1AE9C7C8-3FCE-4E27-83C2-5CA474A823F7}" dt="2024-03-27T11:08:47.609" v="1430" actId="1076"/>
          <ac:cxnSpMkLst>
            <pc:docMk/>
            <pc:sldMk cId="2158626614" sldId="2147469124"/>
            <ac:cxnSpMk id="100" creationId="{F904AA7A-CDFF-315F-6E85-368EBAE24243}"/>
          </ac:cxnSpMkLst>
        </pc:cxnChg>
      </pc:sldChg>
      <pc:sldChg chg="modSp mod">
        <pc:chgData name="Alan Russell" userId="96f007d05a59f253" providerId="LiveId" clId="{1AE9C7C8-3FCE-4E27-83C2-5CA474A823F7}" dt="2024-03-27T11:42:26.539" v="1749" actId="6549"/>
        <pc:sldMkLst>
          <pc:docMk/>
          <pc:sldMk cId="2895532155" sldId="2147469125"/>
        </pc:sldMkLst>
        <pc:spChg chg="mod">
          <ac:chgData name="Alan Russell" userId="96f007d05a59f253" providerId="LiveId" clId="{1AE9C7C8-3FCE-4E27-83C2-5CA474A823F7}" dt="2024-03-27T11:42:17.230" v="1748" actId="20577"/>
          <ac:spMkLst>
            <pc:docMk/>
            <pc:sldMk cId="2895532155" sldId="2147469125"/>
            <ac:spMk id="2" creationId="{29396EBB-FE75-461A-A646-A3A4BC06E51C}"/>
          </ac:spMkLst>
        </pc:spChg>
        <pc:spChg chg="mod">
          <ac:chgData name="Alan Russell" userId="96f007d05a59f253" providerId="LiveId" clId="{1AE9C7C8-3FCE-4E27-83C2-5CA474A823F7}" dt="2024-03-27T11:42:26.539" v="1749" actId="6549"/>
          <ac:spMkLst>
            <pc:docMk/>
            <pc:sldMk cId="2895532155" sldId="2147469125"/>
            <ac:spMk id="12" creationId="{5D3FED8B-F4B8-48C1-A368-284FF2F82680}"/>
          </ac:spMkLst>
        </pc:spChg>
      </pc:sldChg>
      <pc:sldChg chg="addSp delSp modSp mod">
        <pc:chgData name="Alan Russell" userId="96f007d05a59f253" providerId="LiveId" clId="{1AE9C7C8-3FCE-4E27-83C2-5CA474A823F7}" dt="2024-03-27T11:56:12.410" v="3220" actId="20577"/>
        <pc:sldMkLst>
          <pc:docMk/>
          <pc:sldMk cId="3079270301" sldId="2147469127"/>
        </pc:sldMkLst>
        <pc:graphicFrameChg chg="add">
          <ac:chgData name="Alan Russell" userId="96f007d05a59f253" providerId="LiveId" clId="{1AE9C7C8-3FCE-4E27-83C2-5CA474A823F7}" dt="2024-03-27T11:46:11.821" v="2258"/>
          <ac:graphicFrameMkLst>
            <pc:docMk/>
            <pc:sldMk cId="3079270301" sldId="2147469127"/>
            <ac:graphicFrameMk id="3" creationId="{484A0773-E040-8D0B-2A94-D009496B0454}"/>
          </ac:graphicFrameMkLst>
        </pc:graphicFrameChg>
        <pc:graphicFrameChg chg="mod modGraphic">
          <ac:chgData name="Alan Russell" userId="96f007d05a59f253" providerId="LiveId" clId="{1AE9C7C8-3FCE-4E27-83C2-5CA474A823F7}" dt="2024-03-27T11:56:12.410" v="3220" actId="20577"/>
          <ac:graphicFrameMkLst>
            <pc:docMk/>
            <pc:sldMk cId="3079270301" sldId="2147469127"/>
            <ac:graphicFrameMk id="4" creationId="{9EAC8474-BBC0-41CB-8F15-911A41908D59}"/>
          </ac:graphicFrameMkLst>
        </pc:graphicFrameChg>
        <pc:graphicFrameChg chg="add del">
          <ac:chgData name="Alan Russell" userId="96f007d05a59f253" providerId="LiveId" clId="{1AE9C7C8-3FCE-4E27-83C2-5CA474A823F7}" dt="2024-03-27T11:47:38.892" v="2262" actId="478"/>
          <ac:graphicFrameMkLst>
            <pc:docMk/>
            <pc:sldMk cId="3079270301" sldId="2147469127"/>
            <ac:graphicFrameMk id="5" creationId="{501A5A81-BD5E-1F93-8513-806D70E7135D}"/>
          </ac:graphicFrameMkLst>
        </pc:graphicFrameChg>
        <pc:graphicFrameChg chg="add mod modGraphic">
          <ac:chgData name="Alan Russell" userId="96f007d05a59f253" providerId="LiveId" clId="{1AE9C7C8-3FCE-4E27-83C2-5CA474A823F7}" dt="2024-03-27T11:49:10.008" v="2279" actId="14734"/>
          <ac:graphicFrameMkLst>
            <pc:docMk/>
            <pc:sldMk cId="3079270301" sldId="2147469127"/>
            <ac:graphicFrameMk id="6" creationId="{6A838F00-AAF3-49C7-FFC6-5E6E14D3574A}"/>
          </ac:graphicFrameMkLst>
        </pc:graphicFrameChg>
      </pc:sldChg>
      <pc:sldChg chg="del">
        <pc:chgData name="Alan Russell" userId="96f007d05a59f253" providerId="LiveId" clId="{1AE9C7C8-3FCE-4E27-83C2-5CA474A823F7}" dt="2024-03-27T11:56:21.043" v="3221" actId="47"/>
        <pc:sldMkLst>
          <pc:docMk/>
          <pc:sldMk cId="3146921610" sldId="2147469128"/>
        </pc:sldMkLst>
      </pc:sldChg>
      <pc:sldChg chg="modSp mod">
        <pc:chgData name="Alan Russell" userId="96f007d05a59f253" providerId="LiveId" clId="{1AE9C7C8-3FCE-4E27-83C2-5CA474A823F7}" dt="2024-03-27T11:40:55.160" v="1698" actId="14100"/>
        <pc:sldMkLst>
          <pc:docMk/>
          <pc:sldMk cId="446468628" sldId="2147469129"/>
        </pc:sldMkLst>
        <pc:spChg chg="mod">
          <ac:chgData name="Alan Russell" userId="96f007d05a59f253" providerId="LiveId" clId="{1AE9C7C8-3FCE-4E27-83C2-5CA474A823F7}" dt="2024-03-27T11:36:00.426" v="1631" actId="20577"/>
          <ac:spMkLst>
            <pc:docMk/>
            <pc:sldMk cId="446468628" sldId="2147469129"/>
            <ac:spMk id="2" creationId="{0A2A0BD9-0F11-4B50-BF62-8A9E054A1E1A}"/>
          </ac:spMkLst>
        </pc:spChg>
        <pc:spChg chg="mod">
          <ac:chgData name="Alan Russell" userId="96f007d05a59f253" providerId="LiveId" clId="{1AE9C7C8-3FCE-4E27-83C2-5CA474A823F7}" dt="2024-03-27T11:40:55.160" v="1698" actId="14100"/>
          <ac:spMkLst>
            <pc:docMk/>
            <pc:sldMk cId="446468628" sldId="2147469129"/>
            <ac:spMk id="3" creationId="{EFE3288C-7FF1-47CB-9A8A-473369C66202}"/>
          </ac:spMkLst>
        </pc:spChg>
      </pc:sldChg>
      <pc:sldChg chg="addSp modSp mod">
        <pc:chgData name="Alan Russell" userId="96f007d05a59f253" providerId="LiveId" clId="{1AE9C7C8-3FCE-4E27-83C2-5CA474A823F7}" dt="2024-03-27T11:35:51.234" v="1624" actId="1076"/>
        <pc:sldMkLst>
          <pc:docMk/>
          <pc:sldMk cId="2529901957" sldId="2147469130"/>
        </pc:sldMkLst>
        <pc:spChg chg="mod">
          <ac:chgData name="Alan Russell" userId="96f007d05a59f253" providerId="LiveId" clId="{1AE9C7C8-3FCE-4E27-83C2-5CA474A823F7}" dt="2024-03-27T11:32:55.457" v="1592" actId="20577"/>
          <ac:spMkLst>
            <pc:docMk/>
            <pc:sldMk cId="2529901957" sldId="2147469130"/>
            <ac:spMk id="2" creationId="{36707E64-6CE2-4CF7-91DF-CC75B0102EEA}"/>
          </ac:spMkLst>
        </pc:spChg>
        <pc:spChg chg="mod">
          <ac:chgData name="Alan Russell" userId="96f007d05a59f253" providerId="LiveId" clId="{1AE9C7C8-3FCE-4E27-83C2-5CA474A823F7}" dt="2024-03-27T11:35:11.151" v="1610" actId="1076"/>
          <ac:spMkLst>
            <pc:docMk/>
            <pc:sldMk cId="2529901957" sldId="2147469130"/>
            <ac:spMk id="3" creationId="{90641576-F73B-F96E-93E4-B80F57B65CBD}"/>
          </ac:spMkLst>
        </pc:spChg>
        <pc:spChg chg="mod">
          <ac:chgData name="Alan Russell" userId="96f007d05a59f253" providerId="LiveId" clId="{1AE9C7C8-3FCE-4E27-83C2-5CA474A823F7}" dt="2024-03-27T11:35:11.151" v="1610" actId="1076"/>
          <ac:spMkLst>
            <pc:docMk/>
            <pc:sldMk cId="2529901957" sldId="2147469130"/>
            <ac:spMk id="5" creationId="{A3F9321E-6428-08E2-9218-46A6D659FE8B}"/>
          </ac:spMkLst>
        </pc:spChg>
        <pc:spChg chg="mod">
          <ac:chgData name="Alan Russell" userId="96f007d05a59f253" providerId="LiveId" clId="{1AE9C7C8-3FCE-4E27-83C2-5CA474A823F7}" dt="2024-03-27T11:35:11.151" v="1610" actId="1076"/>
          <ac:spMkLst>
            <pc:docMk/>
            <pc:sldMk cId="2529901957" sldId="2147469130"/>
            <ac:spMk id="6" creationId="{82E1FC76-A209-138A-5442-B3C2724A24E4}"/>
          </ac:spMkLst>
        </pc:spChg>
        <pc:spChg chg="mod">
          <ac:chgData name="Alan Russell" userId="96f007d05a59f253" providerId="LiveId" clId="{1AE9C7C8-3FCE-4E27-83C2-5CA474A823F7}" dt="2024-03-27T11:35:11.151" v="1610" actId="1076"/>
          <ac:spMkLst>
            <pc:docMk/>
            <pc:sldMk cId="2529901957" sldId="2147469130"/>
            <ac:spMk id="11" creationId="{4E234005-CAF2-4972-86C4-9FC7BFC67633}"/>
          </ac:spMkLst>
        </pc:spChg>
        <pc:spChg chg="add mod">
          <ac:chgData name="Alan Russell" userId="96f007d05a59f253" providerId="LiveId" clId="{1AE9C7C8-3FCE-4E27-83C2-5CA474A823F7}" dt="2024-03-27T11:35:11.151" v="1610" actId="1076"/>
          <ac:spMkLst>
            <pc:docMk/>
            <pc:sldMk cId="2529901957" sldId="2147469130"/>
            <ac:spMk id="16" creationId="{9817357B-4286-2599-39C7-C4E1C32A626F}"/>
          </ac:spMkLst>
        </pc:spChg>
        <pc:spChg chg="mod">
          <ac:chgData name="Alan Russell" userId="96f007d05a59f253" providerId="LiveId" clId="{1AE9C7C8-3FCE-4E27-83C2-5CA474A823F7}" dt="2024-03-27T11:35:11.151" v="1610" actId="1076"/>
          <ac:spMkLst>
            <pc:docMk/>
            <pc:sldMk cId="2529901957" sldId="2147469130"/>
            <ac:spMk id="19" creationId="{D49EB8A4-CCC6-4EC0-BD76-CE41A3DE3E16}"/>
          </ac:spMkLst>
        </pc:spChg>
        <pc:spChg chg="mod">
          <ac:chgData name="Alan Russell" userId="96f007d05a59f253" providerId="LiveId" clId="{1AE9C7C8-3FCE-4E27-83C2-5CA474A823F7}" dt="2024-03-27T11:35:11.151" v="1610" actId="1076"/>
          <ac:spMkLst>
            <pc:docMk/>
            <pc:sldMk cId="2529901957" sldId="2147469130"/>
            <ac:spMk id="20" creationId="{C420C377-E57B-4029-8FE9-251A7159C854}"/>
          </ac:spMkLst>
        </pc:spChg>
        <pc:spChg chg="mod">
          <ac:chgData name="Alan Russell" userId="96f007d05a59f253" providerId="LiveId" clId="{1AE9C7C8-3FCE-4E27-83C2-5CA474A823F7}" dt="2024-03-27T11:35:11.151" v="1610" actId="1076"/>
          <ac:spMkLst>
            <pc:docMk/>
            <pc:sldMk cId="2529901957" sldId="2147469130"/>
            <ac:spMk id="21" creationId="{3514BFB2-CECF-43C8-BF22-97D282F9E5CD}"/>
          </ac:spMkLst>
        </pc:spChg>
        <pc:spChg chg="mod">
          <ac:chgData name="Alan Russell" userId="96f007d05a59f253" providerId="LiveId" clId="{1AE9C7C8-3FCE-4E27-83C2-5CA474A823F7}" dt="2024-03-27T11:35:11.151" v="1610" actId="1076"/>
          <ac:spMkLst>
            <pc:docMk/>
            <pc:sldMk cId="2529901957" sldId="2147469130"/>
            <ac:spMk id="22" creationId="{5D6E2C38-0DB8-4B94-9DD3-8B82E02E2A0F}"/>
          </ac:spMkLst>
        </pc:spChg>
        <pc:spChg chg="mod">
          <ac:chgData name="Alan Russell" userId="96f007d05a59f253" providerId="LiveId" clId="{1AE9C7C8-3FCE-4E27-83C2-5CA474A823F7}" dt="2024-03-27T11:35:11.151" v="1610" actId="1076"/>
          <ac:spMkLst>
            <pc:docMk/>
            <pc:sldMk cId="2529901957" sldId="2147469130"/>
            <ac:spMk id="23" creationId="{56B1D422-DBB9-4D19-A7AB-56F2C3C35546}"/>
          </ac:spMkLst>
        </pc:spChg>
        <pc:spChg chg="mod">
          <ac:chgData name="Alan Russell" userId="96f007d05a59f253" providerId="LiveId" clId="{1AE9C7C8-3FCE-4E27-83C2-5CA474A823F7}" dt="2024-03-27T11:35:11.151" v="1610" actId="1076"/>
          <ac:spMkLst>
            <pc:docMk/>
            <pc:sldMk cId="2529901957" sldId="2147469130"/>
            <ac:spMk id="24" creationId="{78EA6323-D7FD-439C-A16B-14749AAADEFB}"/>
          </ac:spMkLst>
        </pc:spChg>
        <pc:spChg chg="mod">
          <ac:chgData name="Alan Russell" userId="96f007d05a59f253" providerId="LiveId" clId="{1AE9C7C8-3FCE-4E27-83C2-5CA474A823F7}" dt="2024-03-27T11:35:11.151" v="1610" actId="1076"/>
          <ac:spMkLst>
            <pc:docMk/>
            <pc:sldMk cId="2529901957" sldId="2147469130"/>
            <ac:spMk id="26" creationId="{F20C3943-C4F0-4D49-9C74-8FB880E23770}"/>
          </ac:spMkLst>
        </pc:spChg>
        <pc:spChg chg="mod">
          <ac:chgData name="Alan Russell" userId="96f007d05a59f253" providerId="LiveId" clId="{1AE9C7C8-3FCE-4E27-83C2-5CA474A823F7}" dt="2024-03-27T11:35:11.151" v="1610" actId="1076"/>
          <ac:spMkLst>
            <pc:docMk/>
            <pc:sldMk cId="2529901957" sldId="2147469130"/>
            <ac:spMk id="27" creationId="{F31CE5F7-B857-4B0B-AEA2-B0281EF1CF05}"/>
          </ac:spMkLst>
        </pc:spChg>
        <pc:spChg chg="mod">
          <ac:chgData name="Alan Russell" userId="96f007d05a59f253" providerId="LiveId" clId="{1AE9C7C8-3FCE-4E27-83C2-5CA474A823F7}" dt="2024-03-27T11:35:11.151" v="1610" actId="1076"/>
          <ac:spMkLst>
            <pc:docMk/>
            <pc:sldMk cId="2529901957" sldId="2147469130"/>
            <ac:spMk id="28" creationId="{1D7FB1ED-4E60-4184-A803-D6A1E1FBA401}"/>
          </ac:spMkLst>
        </pc:spChg>
        <pc:spChg chg="mod">
          <ac:chgData name="Alan Russell" userId="96f007d05a59f253" providerId="LiveId" clId="{1AE9C7C8-3FCE-4E27-83C2-5CA474A823F7}" dt="2024-03-27T11:35:11.151" v="1610" actId="1076"/>
          <ac:spMkLst>
            <pc:docMk/>
            <pc:sldMk cId="2529901957" sldId="2147469130"/>
            <ac:spMk id="29" creationId="{E4CA7DB2-A828-4D88-874C-19C3B4A66355}"/>
          </ac:spMkLst>
        </pc:spChg>
        <pc:spChg chg="mod">
          <ac:chgData name="Alan Russell" userId="96f007d05a59f253" providerId="LiveId" clId="{1AE9C7C8-3FCE-4E27-83C2-5CA474A823F7}" dt="2024-03-27T11:35:51.234" v="1624" actId="1076"/>
          <ac:spMkLst>
            <pc:docMk/>
            <pc:sldMk cId="2529901957" sldId="2147469130"/>
            <ac:spMk id="30" creationId="{75EB5FA4-4077-4737-92CC-6AB931A0D16E}"/>
          </ac:spMkLst>
        </pc:spChg>
        <pc:spChg chg="mod">
          <ac:chgData name="Alan Russell" userId="96f007d05a59f253" providerId="LiveId" clId="{1AE9C7C8-3FCE-4E27-83C2-5CA474A823F7}" dt="2024-03-27T11:35:11.151" v="1610" actId="1076"/>
          <ac:spMkLst>
            <pc:docMk/>
            <pc:sldMk cId="2529901957" sldId="2147469130"/>
            <ac:spMk id="31" creationId="{0E530F8B-3337-47D9-8B69-3CC1C4211754}"/>
          </ac:spMkLst>
        </pc:spChg>
        <pc:spChg chg="mod">
          <ac:chgData name="Alan Russell" userId="96f007d05a59f253" providerId="LiveId" clId="{1AE9C7C8-3FCE-4E27-83C2-5CA474A823F7}" dt="2024-03-27T11:35:11.151" v="1610" actId="1076"/>
          <ac:spMkLst>
            <pc:docMk/>
            <pc:sldMk cId="2529901957" sldId="2147469130"/>
            <ac:spMk id="32" creationId="{A7CA99D5-417F-4A57-85E2-3258E2958861}"/>
          </ac:spMkLst>
        </pc:spChg>
        <pc:spChg chg="mod">
          <ac:chgData name="Alan Russell" userId="96f007d05a59f253" providerId="LiveId" clId="{1AE9C7C8-3FCE-4E27-83C2-5CA474A823F7}" dt="2024-03-27T11:35:11.151" v="1610" actId="1076"/>
          <ac:spMkLst>
            <pc:docMk/>
            <pc:sldMk cId="2529901957" sldId="2147469130"/>
            <ac:spMk id="33" creationId="{285D41FC-B0D1-557E-0F32-E2C4C45ACCDC}"/>
          </ac:spMkLst>
        </pc:spChg>
        <pc:spChg chg="mod">
          <ac:chgData name="Alan Russell" userId="96f007d05a59f253" providerId="LiveId" clId="{1AE9C7C8-3FCE-4E27-83C2-5CA474A823F7}" dt="2024-03-27T11:35:11.151" v="1610" actId="1076"/>
          <ac:spMkLst>
            <pc:docMk/>
            <pc:sldMk cId="2529901957" sldId="2147469130"/>
            <ac:spMk id="34" creationId="{13055141-9856-8996-6E1B-F8F0CB1202D3}"/>
          </ac:spMkLst>
        </pc:spChg>
        <pc:spChg chg="mod">
          <ac:chgData name="Alan Russell" userId="96f007d05a59f253" providerId="LiveId" clId="{1AE9C7C8-3FCE-4E27-83C2-5CA474A823F7}" dt="2024-03-27T11:35:11.151" v="1610" actId="1076"/>
          <ac:spMkLst>
            <pc:docMk/>
            <pc:sldMk cId="2529901957" sldId="2147469130"/>
            <ac:spMk id="36" creationId="{8EA4C0D2-9D44-4AA8-82EF-D0FA575F3F3B}"/>
          </ac:spMkLst>
        </pc:spChg>
        <pc:picChg chg="mod">
          <ac:chgData name="Alan Russell" userId="96f007d05a59f253" providerId="LiveId" clId="{1AE9C7C8-3FCE-4E27-83C2-5CA474A823F7}" dt="2024-03-27T11:35:11.151" v="1610" actId="1076"/>
          <ac:picMkLst>
            <pc:docMk/>
            <pc:sldMk cId="2529901957" sldId="2147469130"/>
            <ac:picMk id="4" creationId="{3F0AE0C5-3741-9C82-C673-DC9417282667}"/>
          </ac:picMkLst>
        </pc:picChg>
        <pc:picChg chg="mod">
          <ac:chgData name="Alan Russell" userId="96f007d05a59f253" providerId="LiveId" clId="{1AE9C7C8-3FCE-4E27-83C2-5CA474A823F7}" dt="2024-03-27T11:35:11.151" v="1610" actId="1076"/>
          <ac:picMkLst>
            <pc:docMk/>
            <pc:sldMk cId="2529901957" sldId="2147469130"/>
            <ac:picMk id="8" creationId="{B41D1DDA-3EEB-DF71-78D4-512257164D0A}"/>
          </ac:picMkLst>
        </pc:picChg>
        <pc:picChg chg="mod">
          <ac:chgData name="Alan Russell" userId="96f007d05a59f253" providerId="LiveId" clId="{1AE9C7C8-3FCE-4E27-83C2-5CA474A823F7}" dt="2024-03-27T11:35:11.151" v="1610" actId="1076"/>
          <ac:picMkLst>
            <pc:docMk/>
            <pc:sldMk cId="2529901957" sldId="2147469130"/>
            <ac:picMk id="9" creationId="{A6C1CF21-CA71-1072-DCD1-89F2C6245099}"/>
          </ac:picMkLst>
        </pc:picChg>
        <pc:picChg chg="mod">
          <ac:chgData name="Alan Russell" userId="96f007d05a59f253" providerId="LiveId" clId="{1AE9C7C8-3FCE-4E27-83C2-5CA474A823F7}" dt="2024-03-27T11:35:11.151" v="1610" actId="1076"/>
          <ac:picMkLst>
            <pc:docMk/>
            <pc:sldMk cId="2529901957" sldId="2147469130"/>
            <ac:picMk id="10" creationId="{52AC8E28-D674-B6BB-F8D8-96E84868F527}"/>
          </ac:picMkLst>
        </pc:picChg>
        <pc:picChg chg="add mod">
          <ac:chgData name="Alan Russell" userId="96f007d05a59f253" providerId="LiveId" clId="{1AE9C7C8-3FCE-4E27-83C2-5CA474A823F7}" dt="2024-03-27T11:35:11.151" v="1610" actId="1076"/>
          <ac:picMkLst>
            <pc:docMk/>
            <pc:sldMk cId="2529901957" sldId="2147469130"/>
            <ac:picMk id="12" creationId="{8A0E422B-ECB2-7636-69C3-9D4FA5BD2980}"/>
          </ac:picMkLst>
        </pc:picChg>
        <pc:picChg chg="mod">
          <ac:chgData name="Alan Russell" userId="96f007d05a59f253" providerId="LiveId" clId="{1AE9C7C8-3FCE-4E27-83C2-5CA474A823F7}" dt="2024-03-27T11:35:11.151" v="1610" actId="1076"/>
          <ac:picMkLst>
            <pc:docMk/>
            <pc:sldMk cId="2529901957" sldId="2147469130"/>
            <ac:picMk id="13" creationId="{C45FB08E-07DE-4833-BC3A-72F77E2C7D4C}"/>
          </ac:picMkLst>
        </pc:picChg>
        <pc:picChg chg="mod">
          <ac:chgData name="Alan Russell" userId="96f007d05a59f253" providerId="LiveId" clId="{1AE9C7C8-3FCE-4E27-83C2-5CA474A823F7}" dt="2024-03-27T11:35:11.151" v="1610" actId="1076"/>
          <ac:picMkLst>
            <pc:docMk/>
            <pc:sldMk cId="2529901957" sldId="2147469130"/>
            <ac:picMk id="14" creationId="{A6295F6B-9497-43C0-A500-8547E7299A9A}"/>
          </ac:picMkLst>
        </pc:picChg>
        <pc:picChg chg="mod">
          <ac:chgData name="Alan Russell" userId="96f007d05a59f253" providerId="LiveId" clId="{1AE9C7C8-3FCE-4E27-83C2-5CA474A823F7}" dt="2024-03-27T11:35:11.151" v="1610" actId="1076"/>
          <ac:picMkLst>
            <pc:docMk/>
            <pc:sldMk cId="2529901957" sldId="2147469130"/>
            <ac:picMk id="15" creationId="{9618D932-7934-486F-8F2D-8FC1EE1CFB3B}"/>
          </ac:picMkLst>
        </pc:picChg>
        <pc:picChg chg="mod">
          <ac:chgData name="Alan Russell" userId="96f007d05a59f253" providerId="LiveId" clId="{1AE9C7C8-3FCE-4E27-83C2-5CA474A823F7}" dt="2024-03-27T11:35:11.151" v="1610" actId="1076"/>
          <ac:picMkLst>
            <pc:docMk/>
            <pc:sldMk cId="2529901957" sldId="2147469130"/>
            <ac:picMk id="17" creationId="{B32ED0B6-1089-4ACE-B5B9-835B3A163EB4}"/>
          </ac:picMkLst>
        </pc:picChg>
        <pc:picChg chg="mod">
          <ac:chgData name="Alan Russell" userId="96f007d05a59f253" providerId="LiveId" clId="{1AE9C7C8-3FCE-4E27-83C2-5CA474A823F7}" dt="2024-03-27T11:35:11.151" v="1610" actId="1076"/>
          <ac:picMkLst>
            <pc:docMk/>
            <pc:sldMk cId="2529901957" sldId="2147469130"/>
            <ac:picMk id="18" creationId="{B61E6148-2C95-47B4-9EBE-C28249DDC83C}"/>
          </ac:picMkLst>
        </pc:picChg>
        <pc:picChg chg="mod">
          <ac:chgData name="Alan Russell" userId="96f007d05a59f253" providerId="LiveId" clId="{1AE9C7C8-3FCE-4E27-83C2-5CA474A823F7}" dt="2024-03-27T11:35:11.151" v="1610" actId="1076"/>
          <ac:picMkLst>
            <pc:docMk/>
            <pc:sldMk cId="2529901957" sldId="2147469130"/>
            <ac:picMk id="35" creationId="{6F387519-D64F-CAEE-4BCD-4709D10D47F3}"/>
          </ac:picMkLst>
        </pc:picChg>
      </pc:sldChg>
      <pc:sldChg chg="modSp del mod">
        <pc:chgData name="Alan Russell" userId="96f007d05a59f253" providerId="LiveId" clId="{1AE9C7C8-3FCE-4E27-83C2-5CA474A823F7}" dt="2024-03-27T11:58:02.682" v="3307" actId="47"/>
        <pc:sldMkLst>
          <pc:docMk/>
          <pc:sldMk cId="2562259127" sldId="2147469131"/>
        </pc:sldMkLst>
        <pc:spChg chg="mod">
          <ac:chgData name="Alan Russell" userId="96f007d05a59f253" providerId="LiveId" clId="{1AE9C7C8-3FCE-4E27-83C2-5CA474A823F7}" dt="2024-03-27T11:56:43.795" v="3228" actId="20577"/>
          <ac:spMkLst>
            <pc:docMk/>
            <pc:sldMk cId="2562259127" sldId="2147469131"/>
            <ac:spMk id="2" creationId="{B3E82168-85B0-4EEC-A7B6-25E45320BB38}"/>
          </ac:spMkLst>
        </pc:spChg>
      </pc:sldChg>
      <pc:sldChg chg="modSp mod">
        <pc:chgData name="Alan Russell" userId="96f007d05a59f253" providerId="LiveId" clId="{1AE9C7C8-3FCE-4E27-83C2-5CA474A823F7}" dt="2024-03-27T12:04:01.115" v="3453" actId="20577"/>
        <pc:sldMkLst>
          <pc:docMk/>
          <pc:sldMk cId="3176925029" sldId="2147469133"/>
        </pc:sldMkLst>
        <pc:spChg chg="mod">
          <ac:chgData name="Alan Russell" userId="96f007d05a59f253" providerId="LiveId" clId="{1AE9C7C8-3FCE-4E27-83C2-5CA474A823F7}" dt="2024-03-27T12:04:01.115" v="3453" actId="20577"/>
          <ac:spMkLst>
            <pc:docMk/>
            <pc:sldMk cId="3176925029" sldId="2147469133"/>
            <ac:spMk id="3" creationId="{8211F9AA-9433-434C-BB95-4EB709697F8F}"/>
          </ac:spMkLst>
        </pc:spChg>
      </pc:sldChg>
      <pc:sldChg chg="delSp modSp mod">
        <pc:chgData name="Alan Russell" userId="96f007d05a59f253" providerId="LiveId" clId="{1AE9C7C8-3FCE-4E27-83C2-5CA474A823F7}" dt="2024-03-27T11:30:05.911" v="1506" actId="14100"/>
        <pc:sldMkLst>
          <pc:docMk/>
          <pc:sldMk cId="3247105411" sldId="2147469272"/>
        </pc:sldMkLst>
        <pc:spChg chg="mod">
          <ac:chgData name="Alan Russell" userId="96f007d05a59f253" providerId="LiveId" clId="{1AE9C7C8-3FCE-4E27-83C2-5CA474A823F7}" dt="2024-03-27T11:11:53.245" v="1474" actId="20577"/>
          <ac:spMkLst>
            <pc:docMk/>
            <pc:sldMk cId="3247105411" sldId="2147469272"/>
            <ac:spMk id="2" creationId="{08CE031A-B422-43BD-A640-2C9A896F7301}"/>
          </ac:spMkLst>
        </pc:spChg>
        <pc:spChg chg="mod">
          <ac:chgData name="Alan Russell" userId="96f007d05a59f253" providerId="LiveId" clId="{1AE9C7C8-3FCE-4E27-83C2-5CA474A823F7}" dt="2024-03-27T11:29:18.566" v="1502" actId="14100"/>
          <ac:spMkLst>
            <pc:docMk/>
            <pc:sldMk cId="3247105411" sldId="2147469272"/>
            <ac:spMk id="5" creationId="{5DE0B49E-3841-4ECE-8EFE-9A5796060272}"/>
          </ac:spMkLst>
        </pc:spChg>
        <pc:spChg chg="mod">
          <ac:chgData name="Alan Russell" userId="96f007d05a59f253" providerId="LiveId" clId="{1AE9C7C8-3FCE-4E27-83C2-5CA474A823F7}" dt="2024-03-27T11:12:05.110" v="1475" actId="255"/>
          <ac:spMkLst>
            <pc:docMk/>
            <pc:sldMk cId="3247105411" sldId="2147469272"/>
            <ac:spMk id="7" creationId="{36F701FE-842D-40B4-9920-A59D55520209}"/>
          </ac:spMkLst>
        </pc:spChg>
        <pc:spChg chg="mod">
          <ac:chgData name="Alan Russell" userId="96f007d05a59f253" providerId="LiveId" clId="{1AE9C7C8-3FCE-4E27-83C2-5CA474A823F7}" dt="2024-03-27T11:26:49.904" v="1479" actId="14100"/>
          <ac:spMkLst>
            <pc:docMk/>
            <pc:sldMk cId="3247105411" sldId="2147469272"/>
            <ac:spMk id="8" creationId="{8D13695D-86BB-43FB-8AEA-9F4F66DE7F97}"/>
          </ac:spMkLst>
        </pc:spChg>
        <pc:spChg chg="mod">
          <ac:chgData name="Alan Russell" userId="96f007d05a59f253" providerId="LiveId" clId="{1AE9C7C8-3FCE-4E27-83C2-5CA474A823F7}" dt="2024-03-27T11:12:11.528" v="1476" actId="14100"/>
          <ac:spMkLst>
            <pc:docMk/>
            <pc:sldMk cId="3247105411" sldId="2147469272"/>
            <ac:spMk id="14" creationId="{9A215C90-F7F0-2B0D-1577-E9F602263559}"/>
          </ac:spMkLst>
        </pc:spChg>
        <pc:spChg chg="del mod">
          <ac:chgData name="Alan Russell" userId="96f007d05a59f253" providerId="LiveId" clId="{1AE9C7C8-3FCE-4E27-83C2-5CA474A823F7}" dt="2024-03-27T11:27:55.773" v="1491" actId="478"/>
          <ac:spMkLst>
            <pc:docMk/>
            <pc:sldMk cId="3247105411" sldId="2147469272"/>
            <ac:spMk id="33" creationId="{20DD014F-F238-445D-90D3-B7DA85632A87}"/>
          </ac:spMkLst>
        </pc:spChg>
        <pc:spChg chg="mod">
          <ac:chgData name="Alan Russell" userId="96f007d05a59f253" providerId="LiveId" clId="{1AE9C7C8-3FCE-4E27-83C2-5CA474A823F7}" dt="2024-03-27T11:12:05.110" v="1475" actId="255"/>
          <ac:spMkLst>
            <pc:docMk/>
            <pc:sldMk cId="3247105411" sldId="2147469272"/>
            <ac:spMk id="36" creationId="{68C75C35-16F9-4EFB-9430-AAFC9E086320}"/>
          </ac:spMkLst>
        </pc:spChg>
        <pc:spChg chg="mod">
          <ac:chgData name="Alan Russell" userId="96f007d05a59f253" providerId="LiveId" clId="{1AE9C7C8-3FCE-4E27-83C2-5CA474A823F7}" dt="2024-03-27T11:30:05.911" v="1506" actId="14100"/>
          <ac:spMkLst>
            <pc:docMk/>
            <pc:sldMk cId="3247105411" sldId="2147469272"/>
            <ac:spMk id="64" creationId="{90630FAF-80F0-A107-3BB8-984CCFD777E6}"/>
          </ac:spMkLst>
        </pc:spChg>
        <pc:spChg chg="mod">
          <ac:chgData name="Alan Russell" userId="96f007d05a59f253" providerId="LiveId" clId="{1AE9C7C8-3FCE-4E27-83C2-5CA474A823F7}" dt="2024-03-27T11:29:56.572" v="1505" actId="14100"/>
          <ac:spMkLst>
            <pc:docMk/>
            <pc:sldMk cId="3247105411" sldId="2147469272"/>
            <ac:spMk id="66" creationId="{86655CE3-8749-D360-9A3C-63D1256B813C}"/>
          </ac:spMkLst>
        </pc:spChg>
        <pc:spChg chg="mod">
          <ac:chgData name="Alan Russell" userId="96f007d05a59f253" providerId="LiveId" clId="{1AE9C7C8-3FCE-4E27-83C2-5CA474A823F7}" dt="2024-03-27T11:27:36.785" v="1489" actId="14100"/>
          <ac:spMkLst>
            <pc:docMk/>
            <pc:sldMk cId="3247105411" sldId="2147469272"/>
            <ac:spMk id="73" creationId="{1E11EB81-0E6B-156B-9A8E-5FC7449FF5FC}"/>
          </ac:spMkLst>
        </pc:spChg>
        <pc:cxnChg chg="mod">
          <ac:chgData name="Alan Russell" userId="96f007d05a59f253" providerId="LiveId" clId="{1AE9C7C8-3FCE-4E27-83C2-5CA474A823F7}" dt="2024-03-27T11:26:49.904" v="1479" actId="14100"/>
          <ac:cxnSpMkLst>
            <pc:docMk/>
            <pc:sldMk cId="3247105411" sldId="2147469272"/>
            <ac:cxnSpMk id="35" creationId="{7526FEDC-7EE4-4B89-B14B-31B3FC76F6F5}"/>
          </ac:cxnSpMkLst>
        </pc:cxnChg>
        <pc:cxnChg chg="mod">
          <ac:chgData name="Alan Russell" userId="96f007d05a59f253" providerId="LiveId" clId="{1AE9C7C8-3FCE-4E27-83C2-5CA474A823F7}" dt="2024-03-27T11:30:05.911" v="1506" actId="14100"/>
          <ac:cxnSpMkLst>
            <pc:docMk/>
            <pc:sldMk cId="3247105411" sldId="2147469272"/>
            <ac:cxnSpMk id="61" creationId="{57308EBF-80CD-8F06-941E-91B5FBEB0AF2}"/>
          </ac:cxnSpMkLst>
        </pc:cxnChg>
        <pc:cxnChg chg="mod">
          <ac:chgData name="Alan Russell" userId="96f007d05a59f253" providerId="LiveId" clId="{1AE9C7C8-3FCE-4E27-83C2-5CA474A823F7}" dt="2024-03-27T11:27:36.785" v="1489" actId="14100"/>
          <ac:cxnSpMkLst>
            <pc:docMk/>
            <pc:sldMk cId="3247105411" sldId="2147469272"/>
            <ac:cxnSpMk id="74" creationId="{6961C88A-53C6-4421-14F1-ECAF488CE42B}"/>
          </ac:cxnSpMkLst>
        </pc:cxnChg>
        <pc:cxnChg chg="del mod">
          <ac:chgData name="Alan Russell" userId="96f007d05a59f253" providerId="LiveId" clId="{1AE9C7C8-3FCE-4E27-83C2-5CA474A823F7}" dt="2024-03-27T11:27:57.025" v="1492" actId="478"/>
          <ac:cxnSpMkLst>
            <pc:docMk/>
            <pc:sldMk cId="3247105411" sldId="2147469272"/>
            <ac:cxnSpMk id="95" creationId="{D610EB04-0B10-FC97-BEAD-E80DD69AA3AB}"/>
          </ac:cxnSpMkLst>
        </pc:cxnChg>
        <pc:cxnChg chg="mod">
          <ac:chgData name="Alan Russell" userId="96f007d05a59f253" providerId="LiveId" clId="{1AE9C7C8-3FCE-4E27-83C2-5CA474A823F7}" dt="2024-03-27T11:30:05.911" v="1506" actId="14100"/>
          <ac:cxnSpMkLst>
            <pc:docMk/>
            <pc:sldMk cId="3247105411" sldId="2147469272"/>
            <ac:cxnSpMk id="100" creationId="{F904AA7A-CDFF-315F-6E85-368EBAE24243}"/>
          </ac:cxnSpMkLst>
        </pc:cxnChg>
      </pc:sldChg>
      <pc:sldChg chg="modSp del mod">
        <pc:chgData name="Alan Russell" userId="96f007d05a59f253" providerId="LiveId" clId="{1AE9C7C8-3FCE-4E27-83C2-5CA474A823F7}" dt="2024-03-27T11:30:26.658" v="1514" actId="47"/>
        <pc:sldMkLst>
          <pc:docMk/>
          <pc:sldMk cId="4223986713" sldId="2147469273"/>
        </pc:sldMkLst>
        <pc:spChg chg="mod">
          <ac:chgData name="Alan Russell" userId="96f007d05a59f253" providerId="LiveId" clId="{1AE9C7C8-3FCE-4E27-83C2-5CA474A823F7}" dt="2024-03-27T11:30:18.457" v="1513" actId="20577"/>
          <ac:spMkLst>
            <pc:docMk/>
            <pc:sldMk cId="4223986713" sldId="2147469273"/>
            <ac:spMk id="2" creationId="{08CE031A-B422-43BD-A640-2C9A896F7301}"/>
          </ac:spMkLst>
        </pc:spChg>
      </pc:sldChg>
      <pc:sldChg chg="modSp mod ord">
        <pc:chgData name="Alan Russell" userId="96f007d05a59f253" providerId="LiveId" clId="{1AE9C7C8-3FCE-4E27-83C2-5CA474A823F7}" dt="2024-03-27T11:57:58.106" v="3306"/>
        <pc:sldMkLst>
          <pc:docMk/>
          <pc:sldMk cId="3572915429" sldId="2147469274"/>
        </pc:sldMkLst>
        <pc:spChg chg="mod">
          <ac:chgData name="Alan Russell" userId="96f007d05a59f253" providerId="LiveId" clId="{1AE9C7C8-3FCE-4E27-83C2-5CA474A823F7}" dt="2024-03-27T11:57:54.005" v="3304" actId="6549"/>
          <ac:spMkLst>
            <pc:docMk/>
            <pc:sldMk cId="3572915429" sldId="2147469274"/>
            <ac:spMk id="2" creationId="{B3E82168-85B0-4EEC-A7B6-25E45320BB38}"/>
          </ac:spMkLst>
        </pc:spChg>
      </pc:sldChg>
      <pc:sldChg chg="modSp mod">
        <pc:chgData name="Alan Russell" userId="96f007d05a59f253" providerId="LiveId" clId="{1AE9C7C8-3FCE-4E27-83C2-5CA474A823F7}" dt="2024-03-27T12:04:50.162" v="3465" actId="20577"/>
        <pc:sldMkLst>
          <pc:docMk/>
          <pc:sldMk cId="372389167" sldId="2147469275"/>
        </pc:sldMkLst>
        <pc:spChg chg="mod">
          <ac:chgData name="Alan Russell" userId="96f007d05a59f253" providerId="LiveId" clId="{1AE9C7C8-3FCE-4E27-83C2-5CA474A823F7}" dt="2024-03-27T12:04:50.162" v="3465" actId="20577"/>
          <ac:spMkLst>
            <pc:docMk/>
            <pc:sldMk cId="372389167" sldId="2147469275"/>
            <ac:spMk id="2" creationId="{B3E82168-85B0-4EEC-A7B6-25E45320BB38}"/>
          </ac:spMkLst>
        </pc:spChg>
      </pc:sldChg>
      <pc:sldChg chg="del">
        <pc:chgData name="Alan Russell" userId="96f007d05a59f253" providerId="LiveId" clId="{1AE9C7C8-3FCE-4E27-83C2-5CA474A823F7}" dt="2024-03-27T11:59:28.379" v="3312" actId="47"/>
        <pc:sldMkLst>
          <pc:docMk/>
          <pc:sldMk cId="1503661859" sldId="2147469276"/>
        </pc:sldMkLst>
      </pc:sldChg>
      <pc:sldChg chg="modSp mod">
        <pc:chgData name="Alan Russell" userId="96f007d05a59f253" providerId="LiveId" clId="{1AE9C7C8-3FCE-4E27-83C2-5CA474A823F7}" dt="2024-03-27T12:02:40.171" v="3333" actId="20577"/>
        <pc:sldMkLst>
          <pc:docMk/>
          <pc:sldMk cId="4113259610" sldId="2147469277"/>
        </pc:sldMkLst>
        <pc:spChg chg="mod">
          <ac:chgData name="Alan Russell" userId="96f007d05a59f253" providerId="LiveId" clId="{1AE9C7C8-3FCE-4E27-83C2-5CA474A823F7}" dt="2024-03-27T12:02:40.171" v="3333" actId="20577"/>
          <ac:spMkLst>
            <pc:docMk/>
            <pc:sldMk cId="4113259610" sldId="2147469277"/>
            <ac:spMk id="2" creationId="{B3E82168-85B0-4EEC-A7B6-25E45320BB38}"/>
          </ac:spMkLst>
        </pc:spChg>
      </pc:sldChg>
      <pc:sldChg chg="add del">
        <pc:chgData name="Alan Russell" userId="96f007d05a59f253" providerId="LiveId" clId="{1AE9C7C8-3FCE-4E27-83C2-5CA474A823F7}" dt="2024-03-27T12:27:11.027" v="5259" actId="47"/>
        <pc:sldMkLst>
          <pc:docMk/>
          <pc:sldMk cId="4223829891" sldId="2147469278"/>
        </pc:sldMkLst>
      </pc:sldChg>
      <pc:sldChg chg="del">
        <pc:chgData name="Alan Russell" userId="96f007d05a59f253" providerId="LiveId" clId="{1AE9C7C8-3FCE-4E27-83C2-5CA474A823F7}" dt="2024-03-27T12:04:42.719" v="3464" actId="47"/>
        <pc:sldMkLst>
          <pc:docMk/>
          <pc:sldMk cId="3719437205" sldId="2147469279"/>
        </pc:sldMkLst>
      </pc:sldChg>
      <pc:sldChg chg="modSp del mod">
        <pc:chgData name="Alan Russell" userId="96f007d05a59f253" providerId="LiveId" clId="{1AE9C7C8-3FCE-4E27-83C2-5CA474A823F7}" dt="2024-03-27T12:26:15.225" v="5148" actId="47"/>
        <pc:sldMkLst>
          <pc:docMk/>
          <pc:sldMk cId="2755758539" sldId="2147469280"/>
        </pc:sldMkLst>
        <pc:spChg chg="mod">
          <ac:chgData name="Alan Russell" userId="96f007d05a59f253" providerId="LiveId" clId="{1AE9C7C8-3FCE-4E27-83C2-5CA474A823F7}" dt="2024-03-27T11:59:20.633" v="3311" actId="20577"/>
          <ac:spMkLst>
            <pc:docMk/>
            <pc:sldMk cId="2755758539" sldId="2147469280"/>
            <ac:spMk id="2" creationId="{B3E82168-85B0-4EEC-A7B6-25E45320BB38}"/>
          </ac:spMkLst>
        </pc:spChg>
      </pc:sldChg>
      <pc:sldChg chg="del">
        <pc:chgData name="Alan Russell" userId="96f007d05a59f253" providerId="LiveId" clId="{1AE9C7C8-3FCE-4E27-83C2-5CA474A823F7}" dt="2024-03-27T11:59:31.642" v="3313" actId="47"/>
        <pc:sldMkLst>
          <pc:docMk/>
          <pc:sldMk cId="3625648371" sldId="2147469281"/>
        </pc:sldMkLst>
      </pc:sldChg>
      <pc:sldChg chg="addSp delSp modSp add mod ord">
        <pc:chgData name="Alan Russell" userId="96f007d05a59f253" providerId="LiveId" clId="{1AE9C7C8-3FCE-4E27-83C2-5CA474A823F7}" dt="2024-03-27T12:18:22.131" v="4004" actId="20577"/>
        <pc:sldMkLst>
          <pc:docMk/>
          <pc:sldMk cId="3679312503" sldId="2147469281"/>
        </pc:sldMkLst>
        <pc:spChg chg="mod">
          <ac:chgData name="Alan Russell" userId="96f007d05a59f253" providerId="LiveId" clId="{1AE9C7C8-3FCE-4E27-83C2-5CA474A823F7}" dt="2024-03-27T12:17:13.301" v="3774" actId="6549"/>
          <ac:spMkLst>
            <pc:docMk/>
            <pc:sldMk cId="3679312503" sldId="2147469281"/>
            <ac:spMk id="2" creationId="{08CE031A-B422-43BD-A640-2C9A896F7301}"/>
          </ac:spMkLst>
        </pc:spChg>
        <pc:spChg chg="add mod">
          <ac:chgData name="Alan Russell" userId="96f007d05a59f253" providerId="LiveId" clId="{1AE9C7C8-3FCE-4E27-83C2-5CA474A823F7}" dt="2024-03-27T12:18:22.131" v="4004" actId="20577"/>
          <ac:spMkLst>
            <pc:docMk/>
            <pc:sldMk cId="3679312503" sldId="2147469281"/>
            <ac:spMk id="3" creationId="{6FA7CB3E-BBED-E5E3-536B-033D8115BCD1}"/>
          </ac:spMkLst>
        </pc:spChg>
        <pc:spChg chg="del">
          <ac:chgData name="Alan Russell" userId="96f007d05a59f253" providerId="LiveId" clId="{1AE9C7C8-3FCE-4E27-83C2-5CA474A823F7}" dt="2024-03-27T12:07:52.967" v="3529" actId="478"/>
          <ac:spMkLst>
            <pc:docMk/>
            <pc:sldMk cId="3679312503" sldId="2147469281"/>
            <ac:spMk id="5" creationId="{5DE0B49E-3841-4ECE-8EFE-9A5796060272}"/>
          </ac:spMkLst>
        </pc:spChg>
        <pc:spChg chg="del">
          <ac:chgData name="Alan Russell" userId="96f007d05a59f253" providerId="LiveId" clId="{1AE9C7C8-3FCE-4E27-83C2-5CA474A823F7}" dt="2024-03-27T12:07:52.967" v="3529" actId="478"/>
          <ac:spMkLst>
            <pc:docMk/>
            <pc:sldMk cId="3679312503" sldId="2147469281"/>
            <ac:spMk id="7" creationId="{36F701FE-842D-40B4-9920-A59D55520209}"/>
          </ac:spMkLst>
        </pc:spChg>
        <pc:spChg chg="del">
          <ac:chgData name="Alan Russell" userId="96f007d05a59f253" providerId="LiveId" clId="{1AE9C7C8-3FCE-4E27-83C2-5CA474A823F7}" dt="2024-03-27T12:07:52.967" v="3529" actId="478"/>
          <ac:spMkLst>
            <pc:docMk/>
            <pc:sldMk cId="3679312503" sldId="2147469281"/>
            <ac:spMk id="8" creationId="{8D13695D-86BB-43FB-8AEA-9F4F66DE7F97}"/>
          </ac:spMkLst>
        </pc:spChg>
        <pc:spChg chg="del">
          <ac:chgData name="Alan Russell" userId="96f007d05a59f253" providerId="LiveId" clId="{1AE9C7C8-3FCE-4E27-83C2-5CA474A823F7}" dt="2024-03-27T12:07:52.967" v="3529" actId="478"/>
          <ac:spMkLst>
            <pc:docMk/>
            <pc:sldMk cId="3679312503" sldId="2147469281"/>
            <ac:spMk id="14" creationId="{9A215C90-F7F0-2B0D-1577-E9F602263559}"/>
          </ac:spMkLst>
        </pc:spChg>
        <pc:spChg chg="del">
          <ac:chgData name="Alan Russell" userId="96f007d05a59f253" providerId="LiveId" clId="{1AE9C7C8-3FCE-4E27-83C2-5CA474A823F7}" dt="2024-03-27T12:07:52.967" v="3529" actId="478"/>
          <ac:spMkLst>
            <pc:docMk/>
            <pc:sldMk cId="3679312503" sldId="2147469281"/>
            <ac:spMk id="36" creationId="{68C75C35-16F9-4EFB-9430-AAFC9E086320}"/>
          </ac:spMkLst>
        </pc:spChg>
        <pc:spChg chg="del">
          <ac:chgData name="Alan Russell" userId="96f007d05a59f253" providerId="LiveId" clId="{1AE9C7C8-3FCE-4E27-83C2-5CA474A823F7}" dt="2024-03-27T12:07:52.967" v="3529" actId="478"/>
          <ac:spMkLst>
            <pc:docMk/>
            <pc:sldMk cId="3679312503" sldId="2147469281"/>
            <ac:spMk id="64" creationId="{90630FAF-80F0-A107-3BB8-984CCFD777E6}"/>
          </ac:spMkLst>
        </pc:spChg>
        <pc:spChg chg="del">
          <ac:chgData name="Alan Russell" userId="96f007d05a59f253" providerId="LiveId" clId="{1AE9C7C8-3FCE-4E27-83C2-5CA474A823F7}" dt="2024-03-27T12:07:52.967" v="3529" actId="478"/>
          <ac:spMkLst>
            <pc:docMk/>
            <pc:sldMk cId="3679312503" sldId="2147469281"/>
            <ac:spMk id="66" creationId="{86655CE3-8749-D360-9A3C-63D1256B813C}"/>
          </ac:spMkLst>
        </pc:spChg>
        <pc:spChg chg="del">
          <ac:chgData name="Alan Russell" userId="96f007d05a59f253" providerId="LiveId" clId="{1AE9C7C8-3FCE-4E27-83C2-5CA474A823F7}" dt="2024-03-27T12:07:52.967" v="3529" actId="478"/>
          <ac:spMkLst>
            <pc:docMk/>
            <pc:sldMk cId="3679312503" sldId="2147469281"/>
            <ac:spMk id="73" creationId="{1E11EB81-0E6B-156B-9A8E-5FC7449FF5FC}"/>
          </ac:spMkLst>
        </pc:spChg>
        <pc:cxnChg chg="del mod">
          <ac:chgData name="Alan Russell" userId="96f007d05a59f253" providerId="LiveId" clId="{1AE9C7C8-3FCE-4E27-83C2-5CA474A823F7}" dt="2024-03-27T12:07:52.967" v="3529" actId="478"/>
          <ac:cxnSpMkLst>
            <pc:docMk/>
            <pc:sldMk cId="3679312503" sldId="2147469281"/>
            <ac:cxnSpMk id="35" creationId="{7526FEDC-7EE4-4B89-B14B-31B3FC76F6F5}"/>
          </ac:cxnSpMkLst>
        </pc:cxnChg>
        <pc:cxnChg chg="del mod">
          <ac:chgData name="Alan Russell" userId="96f007d05a59f253" providerId="LiveId" clId="{1AE9C7C8-3FCE-4E27-83C2-5CA474A823F7}" dt="2024-03-27T12:07:52.967" v="3529" actId="478"/>
          <ac:cxnSpMkLst>
            <pc:docMk/>
            <pc:sldMk cId="3679312503" sldId="2147469281"/>
            <ac:cxnSpMk id="61" creationId="{57308EBF-80CD-8F06-941E-91B5FBEB0AF2}"/>
          </ac:cxnSpMkLst>
        </pc:cxnChg>
        <pc:cxnChg chg="del mod">
          <ac:chgData name="Alan Russell" userId="96f007d05a59f253" providerId="LiveId" clId="{1AE9C7C8-3FCE-4E27-83C2-5CA474A823F7}" dt="2024-03-27T12:07:52.967" v="3529" actId="478"/>
          <ac:cxnSpMkLst>
            <pc:docMk/>
            <pc:sldMk cId="3679312503" sldId="2147469281"/>
            <ac:cxnSpMk id="74" creationId="{6961C88A-53C6-4421-14F1-ECAF488CE42B}"/>
          </ac:cxnSpMkLst>
        </pc:cxnChg>
        <pc:cxnChg chg="del mod">
          <ac:chgData name="Alan Russell" userId="96f007d05a59f253" providerId="LiveId" clId="{1AE9C7C8-3FCE-4E27-83C2-5CA474A823F7}" dt="2024-03-27T12:07:52.967" v="3529" actId="478"/>
          <ac:cxnSpMkLst>
            <pc:docMk/>
            <pc:sldMk cId="3679312503" sldId="2147469281"/>
            <ac:cxnSpMk id="100" creationId="{F904AA7A-CDFF-315F-6E85-368EBAE24243}"/>
          </ac:cxnSpMkLst>
        </pc:cxnChg>
      </pc:sldChg>
      <pc:sldChg chg="modSp add mod">
        <pc:chgData name="Alan Russell" userId="96f007d05a59f253" providerId="LiveId" clId="{1AE9C7C8-3FCE-4E27-83C2-5CA474A823F7}" dt="2024-03-27T12:20:02.205" v="4257" actId="20577"/>
        <pc:sldMkLst>
          <pc:docMk/>
          <pc:sldMk cId="2031289259" sldId="2147469282"/>
        </pc:sldMkLst>
        <pc:spChg chg="mod">
          <ac:chgData name="Alan Russell" userId="96f007d05a59f253" providerId="LiveId" clId="{1AE9C7C8-3FCE-4E27-83C2-5CA474A823F7}" dt="2024-03-27T12:17:21.147" v="3807" actId="20577"/>
          <ac:spMkLst>
            <pc:docMk/>
            <pc:sldMk cId="2031289259" sldId="2147469282"/>
            <ac:spMk id="2" creationId="{08CE031A-B422-43BD-A640-2C9A896F7301}"/>
          </ac:spMkLst>
        </pc:spChg>
        <pc:spChg chg="mod">
          <ac:chgData name="Alan Russell" userId="96f007d05a59f253" providerId="LiveId" clId="{1AE9C7C8-3FCE-4E27-83C2-5CA474A823F7}" dt="2024-03-27T12:20:02.205" v="4257" actId="20577"/>
          <ac:spMkLst>
            <pc:docMk/>
            <pc:sldMk cId="2031289259" sldId="2147469282"/>
            <ac:spMk id="3" creationId="{6FA7CB3E-BBED-E5E3-536B-033D8115BCD1}"/>
          </ac:spMkLst>
        </pc:spChg>
      </pc:sldChg>
      <pc:sldChg chg="del">
        <pc:chgData name="Alan Russell" userId="96f007d05a59f253" providerId="LiveId" clId="{1AE9C7C8-3FCE-4E27-83C2-5CA474A823F7}" dt="2024-03-27T11:59:35.672" v="3314" actId="47"/>
        <pc:sldMkLst>
          <pc:docMk/>
          <pc:sldMk cId="3185804654" sldId="2147469282"/>
        </pc:sldMkLst>
      </pc:sldChg>
      <pc:sldChg chg="del">
        <pc:chgData name="Alan Russell" userId="96f007d05a59f253" providerId="LiveId" clId="{1AE9C7C8-3FCE-4E27-83C2-5CA474A823F7}" dt="2024-03-27T11:59:37.394" v="3315" actId="47"/>
        <pc:sldMkLst>
          <pc:docMk/>
          <pc:sldMk cId="1920817871" sldId="2147469283"/>
        </pc:sldMkLst>
      </pc:sldChg>
      <pc:sldChg chg="modSp add mod">
        <pc:chgData name="Alan Russell" userId="96f007d05a59f253" providerId="LiveId" clId="{1AE9C7C8-3FCE-4E27-83C2-5CA474A823F7}" dt="2024-03-27T12:21:52.921" v="4482" actId="20577"/>
        <pc:sldMkLst>
          <pc:docMk/>
          <pc:sldMk cId="3639590823" sldId="2147469283"/>
        </pc:sldMkLst>
        <pc:spChg chg="mod">
          <ac:chgData name="Alan Russell" userId="96f007d05a59f253" providerId="LiveId" clId="{1AE9C7C8-3FCE-4E27-83C2-5CA474A823F7}" dt="2024-03-27T12:20:36.898" v="4296" actId="20577"/>
          <ac:spMkLst>
            <pc:docMk/>
            <pc:sldMk cId="3639590823" sldId="2147469283"/>
            <ac:spMk id="2" creationId="{08CE031A-B422-43BD-A640-2C9A896F7301}"/>
          </ac:spMkLst>
        </pc:spChg>
        <pc:spChg chg="mod">
          <ac:chgData name="Alan Russell" userId="96f007d05a59f253" providerId="LiveId" clId="{1AE9C7C8-3FCE-4E27-83C2-5CA474A823F7}" dt="2024-03-27T12:21:52.921" v="4482" actId="20577"/>
          <ac:spMkLst>
            <pc:docMk/>
            <pc:sldMk cId="3639590823" sldId="2147469283"/>
            <ac:spMk id="3" creationId="{6FA7CB3E-BBED-E5E3-536B-033D8115BCD1}"/>
          </ac:spMkLst>
        </pc:spChg>
      </pc:sldChg>
      <pc:sldChg chg="modSp add mod">
        <pc:chgData name="Alan Russell" userId="96f007d05a59f253" providerId="LiveId" clId="{1AE9C7C8-3FCE-4E27-83C2-5CA474A823F7}" dt="2024-03-27T12:24:49.343" v="4855" actId="20577"/>
        <pc:sldMkLst>
          <pc:docMk/>
          <pc:sldMk cId="3277698780" sldId="2147469284"/>
        </pc:sldMkLst>
        <pc:spChg chg="mod">
          <ac:chgData name="Alan Russell" userId="96f007d05a59f253" providerId="LiveId" clId="{1AE9C7C8-3FCE-4E27-83C2-5CA474A823F7}" dt="2024-03-27T12:24:47.131" v="4854" actId="20577"/>
          <ac:spMkLst>
            <pc:docMk/>
            <pc:sldMk cId="3277698780" sldId="2147469284"/>
            <ac:spMk id="2" creationId="{08CE031A-B422-43BD-A640-2C9A896F7301}"/>
          </ac:spMkLst>
        </pc:spChg>
        <pc:spChg chg="mod">
          <ac:chgData name="Alan Russell" userId="96f007d05a59f253" providerId="LiveId" clId="{1AE9C7C8-3FCE-4E27-83C2-5CA474A823F7}" dt="2024-03-27T12:24:49.343" v="4855" actId="20577"/>
          <ac:spMkLst>
            <pc:docMk/>
            <pc:sldMk cId="3277698780" sldId="2147469284"/>
            <ac:spMk id="3" creationId="{6FA7CB3E-BBED-E5E3-536B-033D8115BCD1}"/>
          </ac:spMkLst>
        </pc:spChg>
      </pc:sldChg>
      <pc:sldChg chg="modSp add mod">
        <pc:chgData name="Alan Russell" userId="96f007d05a59f253" providerId="LiveId" clId="{1AE9C7C8-3FCE-4E27-83C2-5CA474A823F7}" dt="2024-03-27T12:26:10.767" v="5147" actId="6549"/>
        <pc:sldMkLst>
          <pc:docMk/>
          <pc:sldMk cId="3627410682" sldId="2147469285"/>
        </pc:sldMkLst>
        <pc:spChg chg="mod">
          <ac:chgData name="Alan Russell" userId="96f007d05a59f253" providerId="LiveId" clId="{1AE9C7C8-3FCE-4E27-83C2-5CA474A823F7}" dt="2024-03-27T12:25:02.439" v="4887" actId="20577"/>
          <ac:spMkLst>
            <pc:docMk/>
            <pc:sldMk cId="3627410682" sldId="2147469285"/>
            <ac:spMk id="2" creationId="{08CE031A-B422-43BD-A640-2C9A896F7301}"/>
          </ac:spMkLst>
        </pc:spChg>
        <pc:spChg chg="mod">
          <ac:chgData name="Alan Russell" userId="96f007d05a59f253" providerId="LiveId" clId="{1AE9C7C8-3FCE-4E27-83C2-5CA474A823F7}" dt="2024-03-27T12:26:10.767" v="5147" actId="6549"/>
          <ac:spMkLst>
            <pc:docMk/>
            <pc:sldMk cId="3627410682" sldId="2147469285"/>
            <ac:spMk id="3" creationId="{6FA7CB3E-BBED-E5E3-536B-033D8115BCD1}"/>
          </ac:spMkLst>
        </pc:spChg>
      </pc:sldChg>
      <pc:sldChg chg="modSp add mod">
        <pc:chgData name="Alan Russell" userId="96f007d05a59f253" providerId="LiveId" clId="{1AE9C7C8-3FCE-4E27-83C2-5CA474A823F7}" dt="2024-03-27T12:27:00.051" v="5258" actId="20577"/>
        <pc:sldMkLst>
          <pc:docMk/>
          <pc:sldMk cId="3635356153" sldId="2147469286"/>
        </pc:sldMkLst>
        <pc:spChg chg="mod">
          <ac:chgData name="Alan Russell" userId="96f007d05a59f253" providerId="LiveId" clId="{1AE9C7C8-3FCE-4E27-83C2-5CA474A823F7}" dt="2024-03-27T12:26:31.121" v="5164" actId="20577"/>
          <ac:spMkLst>
            <pc:docMk/>
            <pc:sldMk cId="3635356153" sldId="2147469286"/>
            <ac:spMk id="2" creationId="{08CE031A-B422-43BD-A640-2C9A896F7301}"/>
          </ac:spMkLst>
        </pc:spChg>
        <pc:spChg chg="mod">
          <ac:chgData name="Alan Russell" userId="96f007d05a59f253" providerId="LiveId" clId="{1AE9C7C8-3FCE-4E27-83C2-5CA474A823F7}" dt="2024-03-27T12:27:00.051" v="5258" actId="20577"/>
          <ac:spMkLst>
            <pc:docMk/>
            <pc:sldMk cId="3635356153" sldId="2147469286"/>
            <ac:spMk id="3" creationId="{6FA7CB3E-BBED-E5E3-536B-033D8115BCD1}"/>
          </ac:spMkLst>
        </pc:spChg>
      </pc:sldChg>
      <pc:sldChg chg="modSp add mod">
        <pc:chgData name="Alan Russell" userId="96f007d05a59f253" providerId="LiveId" clId="{1AE9C7C8-3FCE-4E27-83C2-5CA474A823F7}" dt="2024-03-27T12:29:13.855" v="5486" actId="20577"/>
        <pc:sldMkLst>
          <pc:docMk/>
          <pc:sldMk cId="1216674656" sldId="2147469287"/>
        </pc:sldMkLst>
        <pc:spChg chg="mod">
          <ac:chgData name="Alan Russell" userId="96f007d05a59f253" providerId="LiveId" clId="{1AE9C7C8-3FCE-4E27-83C2-5CA474A823F7}" dt="2024-03-27T12:28:55.299" v="5448" actId="20577"/>
          <ac:spMkLst>
            <pc:docMk/>
            <pc:sldMk cId="1216674656" sldId="2147469287"/>
            <ac:spMk id="2" creationId="{08CE031A-B422-43BD-A640-2C9A896F7301}"/>
          </ac:spMkLst>
        </pc:spChg>
        <pc:spChg chg="mod">
          <ac:chgData name="Alan Russell" userId="96f007d05a59f253" providerId="LiveId" clId="{1AE9C7C8-3FCE-4E27-83C2-5CA474A823F7}" dt="2024-03-27T12:29:13.855" v="5486" actId="20577"/>
          <ac:spMkLst>
            <pc:docMk/>
            <pc:sldMk cId="1216674656" sldId="2147469287"/>
            <ac:spMk id="3" creationId="{6FA7CB3E-BBED-E5E3-536B-033D8115BCD1}"/>
          </ac:spMkLst>
        </pc:spChg>
      </pc:sldChg>
    </pc:docChg>
  </pc:docChgLst>
  <pc:docChgLst>
    <pc:chgData name="Alan Russell" userId="96f007d05a59f253" providerId="LiveId" clId="{11296E7A-D1EE-4A15-A6CB-76263F95D117}"/>
    <pc:docChg chg="delSld">
      <pc:chgData name="Alan Russell" userId="96f007d05a59f253" providerId="LiveId" clId="{11296E7A-D1EE-4A15-A6CB-76263F95D117}" dt="2024-06-18T12:09:45.236" v="0" actId="47"/>
      <pc:docMkLst>
        <pc:docMk/>
      </pc:docMkLst>
      <pc:sldChg chg="del">
        <pc:chgData name="Alan Russell" userId="96f007d05a59f253" providerId="LiveId" clId="{11296E7A-D1EE-4A15-A6CB-76263F95D117}" dt="2024-06-18T12:09:45.236" v="0" actId="47"/>
        <pc:sldMkLst>
          <pc:docMk/>
          <pc:sldMk cId="2895532155" sldId="21474691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619AD-2901-413F-A98E-5B1D4DB7AFE9}" type="datetimeFigureOut">
              <a:rPr lang="en-GB" smtClean="0"/>
              <a:t>16/10/2025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D872E-5C23-49CB-9E0B-96C4303D161C}" type="slidenum">
              <a:rPr lang="en-GB" smtClean="0"/>
              <a:t>‹#›</a:t>
            </a:fld>
            <a:endParaRPr lang="en-GB"/>
          </a:p>
        </p:txBody>
      </p:sp>
    </p:spTree>
    <p:extLst>
      <p:ext uri="{BB962C8B-B14F-4D97-AF65-F5344CB8AC3E}">
        <p14:creationId xmlns:p14="http://schemas.microsoft.com/office/powerpoint/2010/main" val="43514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D872E-5C23-49CB-9E0B-96C4303D161C}" type="slidenum">
              <a:rPr lang="en-GB" smtClean="0"/>
              <a:t>1</a:t>
            </a:fld>
            <a:endParaRPr lang="en-GB"/>
          </a:p>
        </p:txBody>
      </p:sp>
    </p:spTree>
    <p:extLst>
      <p:ext uri="{BB962C8B-B14F-4D97-AF65-F5344CB8AC3E}">
        <p14:creationId xmlns:p14="http://schemas.microsoft.com/office/powerpoint/2010/main" val="345210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D872E-5C23-49CB-9E0B-96C4303D161C}" type="slidenum">
              <a:rPr lang="en-GB" smtClean="0"/>
              <a:t>2</a:t>
            </a:fld>
            <a:endParaRPr lang="en-GB"/>
          </a:p>
        </p:txBody>
      </p:sp>
    </p:spTree>
    <p:extLst>
      <p:ext uri="{BB962C8B-B14F-4D97-AF65-F5344CB8AC3E}">
        <p14:creationId xmlns:p14="http://schemas.microsoft.com/office/powerpoint/2010/main" val="129833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376E-A329-42EC-B7DC-ECC10A511C58}" type="slidenum">
              <a:rPr lang="en-GB" smtClean="0"/>
              <a:t>3</a:t>
            </a:fld>
            <a:endParaRPr lang="en-GB" dirty="0"/>
          </a:p>
        </p:txBody>
      </p:sp>
    </p:spTree>
    <p:extLst>
      <p:ext uri="{BB962C8B-B14F-4D97-AF65-F5344CB8AC3E}">
        <p14:creationId xmlns:p14="http://schemas.microsoft.com/office/powerpoint/2010/main" val="112821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77934-EA85-9B49-F01E-8928E441C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55B3C-C1EB-F5A5-0F52-C72A5EA1530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61842B8-31E2-D9B4-2B21-01B2E24D66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ECED6F-8329-A086-2715-2F8FF50C32C1}"/>
              </a:ext>
            </a:extLst>
          </p:cNvPr>
          <p:cNvSpPr>
            <a:spLocks noGrp="1"/>
          </p:cNvSpPr>
          <p:nvPr>
            <p:ph type="sldNum" sz="quarter" idx="5"/>
          </p:nvPr>
        </p:nvSpPr>
        <p:spPr/>
        <p:txBody>
          <a:bodyPr/>
          <a:lstStyle/>
          <a:p>
            <a:fld id="{803F376E-A329-42EC-B7DC-ECC10A511C58}" type="slidenum">
              <a:rPr lang="en-GB" smtClean="0"/>
              <a:t>4</a:t>
            </a:fld>
            <a:endParaRPr lang="en-GB" dirty="0"/>
          </a:p>
        </p:txBody>
      </p:sp>
    </p:spTree>
    <p:extLst>
      <p:ext uri="{BB962C8B-B14F-4D97-AF65-F5344CB8AC3E}">
        <p14:creationId xmlns:p14="http://schemas.microsoft.com/office/powerpoint/2010/main" val="212791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B78F3-3955-17FF-17ED-4518B1666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4FB91-A26C-7CDF-FC52-11875B86BFC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7C2062F-E426-186A-DDCA-2CF0948A1C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8E1ADC-F6D1-8749-F371-7E387EA6F082}"/>
              </a:ext>
            </a:extLst>
          </p:cNvPr>
          <p:cNvSpPr>
            <a:spLocks noGrp="1"/>
          </p:cNvSpPr>
          <p:nvPr>
            <p:ph type="sldNum" sz="quarter" idx="5"/>
          </p:nvPr>
        </p:nvSpPr>
        <p:spPr/>
        <p:txBody>
          <a:bodyPr/>
          <a:lstStyle/>
          <a:p>
            <a:fld id="{803F376E-A329-42EC-B7DC-ECC10A511C58}" type="slidenum">
              <a:rPr lang="en-GB" smtClean="0"/>
              <a:t>5</a:t>
            </a:fld>
            <a:endParaRPr lang="en-GB" dirty="0"/>
          </a:p>
        </p:txBody>
      </p:sp>
    </p:spTree>
    <p:extLst>
      <p:ext uri="{BB962C8B-B14F-4D97-AF65-F5344CB8AC3E}">
        <p14:creationId xmlns:p14="http://schemas.microsoft.com/office/powerpoint/2010/main" val="210425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D872E-5C23-49CB-9E0B-96C4303D161C}" type="slidenum">
              <a:rPr lang="en-GB" smtClean="0"/>
              <a:t>6</a:t>
            </a:fld>
            <a:endParaRPr lang="en-GB"/>
          </a:p>
        </p:txBody>
      </p:sp>
    </p:spTree>
    <p:extLst>
      <p:ext uri="{BB962C8B-B14F-4D97-AF65-F5344CB8AC3E}">
        <p14:creationId xmlns:p14="http://schemas.microsoft.com/office/powerpoint/2010/main" val="149883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Diagram&#10;&#10;Description automatically generated with medium confidence">
            <a:extLst>
              <a:ext uri="{FF2B5EF4-FFF2-40B4-BE49-F238E27FC236}">
                <a16:creationId xmlns:a16="http://schemas.microsoft.com/office/drawing/2014/main" id="{6697BABC-8E19-CDD1-C2B3-71C0757853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197" r="32991"/>
          <a:stretch/>
        </p:blipFill>
        <p:spPr>
          <a:xfrm flipH="1">
            <a:off x="5264726" y="3429000"/>
            <a:ext cx="6927273" cy="3429000"/>
          </a:xfrm>
          <a:prstGeom prst="rect">
            <a:avLst/>
          </a:prstGeom>
        </p:spPr>
      </p:pic>
      <p:pic>
        <p:nvPicPr>
          <p:cNvPr id="9" name="Picture 8" descr="Logo&#10;&#10;Description automatically generated">
            <a:extLst>
              <a:ext uri="{FF2B5EF4-FFF2-40B4-BE49-F238E27FC236}">
                <a16:creationId xmlns:a16="http://schemas.microsoft.com/office/drawing/2014/main" id="{BBC0C478-197D-66AB-B8C4-B35600C2ED16}"/>
              </a:ext>
            </a:extLst>
          </p:cNvPr>
          <p:cNvPicPr>
            <a:picLocks noChangeAspect="1"/>
          </p:cNvPicPr>
          <p:nvPr userDrawn="1"/>
        </p:nvPicPr>
        <p:blipFill>
          <a:blip r:embed="rId3"/>
          <a:stretch>
            <a:fillRect/>
          </a:stretch>
        </p:blipFill>
        <p:spPr>
          <a:xfrm>
            <a:off x="390264" y="284037"/>
            <a:ext cx="1133736" cy="838326"/>
          </a:xfrm>
          <a:prstGeom prst="rect">
            <a:avLst/>
          </a:prstGeom>
        </p:spPr>
      </p:pic>
      <p:pic>
        <p:nvPicPr>
          <p:cNvPr id="10" name="Picture 9">
            <a:extLst>
              <a:ext uri="{FF2B5EF4-FFF2-40B4-BE49-F238E27FC236}">
                <a16:creationId xmlns:a16="http://schemas.microsoft.com/office/drawing/2014/main" id="{0D2E26B9-F830-D260-8BEC-096A56856398}"/>
              </a:ext>
            </a:extLst>
          </p:cNvPr>
          <p:cNvPicPr>
            <a:picLocks noChangeAspect="1"/>
          </p:cNvPicPr>
          <p:nvPr userDrawn="1"/>
        </p:nvPicPr>
        <p:blipFill rotWithShape="1">
          <a:blip r:embed="rId4"/>
          <a:srcRect l="34975" t="37143" r="36096" b="46433"/>
          <a:stretch/>
        </p:blipFill>
        <p:spPr>
          <a:xfrm>
            <a:off x="8369559" y="150150"/>
            <a:ext cx="3526971" cy="1126319"/>
          </a:xfrm>
          <a:prstGeom prst="rect">
            <a:avLst/>
          </a:prstGeom>
        </p:spPr>
      </p:pic>
      <p:sp>
        <p:nvSpPr>
          <p:cNvPr id="6" name="TextBox 5">
            <a:extLst>
              <a:ext uri="{FF2B5EF4-FFF2-40B4-BE49-F238E27FC236}">
                <a16:creationId xmlns:a16="http://schemas.microsoft.com/office/drawing/2014/main" id="{3507C5CB-3DB5-B2EB-A907-497FFFE628C3}"/>
              </a:ext>
            </a:extLst>
          </p:cNvPr>
          <p:cNvSpPr txBox="1"/>
          <p:nvPr userDrawn="1"/>
        </p:nvSpPr>
        <p:spPr>
          <a:xfrm>
            <a:off x="387377" y="5512134"/>
            <a:ext cx="4969713" cy="1061829"/>
          </a:xfrm>
          <a:prstGeom prst="rect">
            <a:avLst/>
          </a:prstGeom>
          <a:noFill/>
        </p:spPr>
        <p:txBody>
          <a:bodyPr wrap="square" rtlCol="0">
            <a:spAutoFit/>
          </a:bodyPr>
          <a:lstStyle/>
          <a:p>
            <a:pPr>
              <a:spcAft>
                <a:spcPts val="600"/>
              </a:spcAft>
            </a:pPr>
            <a:r>
              <a:rPr lang="en-GB" sz="1600" b="1" dirty="0">
                <a:solidFill>
                  <a:srgbClr val="0092AB"/>
                </a:solidFill>
              </a:rPr>
              <a:t>One Council. One System. </a:t>
            </a:r>
          </a:p>
          <a:p>
            <a:r>
              <a:rPr lang="en-GB" sz="1400" dirty="0">
                <a:solidFill>
                  <a:srgbClr val="221D4F"/>
                </a:solidFill>
              </a:rPr>
              <a:t>Simpler, quicker, and better finance, HR and purchasing systems that help us make </a:t>
            </a:r>
            <a:r>
              <a:rPr lang="en-GB" sz="1400">
                <a:solidFill>
                  <a:srgbClr val="221D4F"/>
                </a:solidFill>
              </a:rPr>
              <a:t>better-informed decisions </a:t>
            </a:r>
            <a:r>
              <a:rPr lang="en-GB" sz="1400" dirty="0">
                <a:solidFill>
                  <a:srgbClr val="221D4F"/>
                </a:solidFill>
              </a:rPr>
              <a:t>and deliver excellent outcomes for residents.</a:t>
            </a:r>
          </a:p>
        </p:txBody>
      </p:sp>
      <p:sp>
        <p:nvSpPr>
          <p:cNvPr id="13" name="Text Placeholder 11">
            <a:extLst>
              <a:ext uri="{FF2B5EF4-FFF2-40B4-BE49-F238E27FC236}">
                <a16:creationId xmlns:a16="http://schemas.microsoft.com/office/drawing/2014/main" id="{EC584CBE-1C34-B40C-2F0A-7328D27D222F}"/>
              </a:ext>
            </a:extLst>
          </p:cNvPr>
          <p:cNvSpPr>
            <a:spLocks noGrp="1"/>
          </p:cNvSpPr>
          <p:nvPr>
            <p:ph type="body" sz="quarter" idx="10" hasCustomPrompt="1"/>
          </p:nvPr>
        </p:nvSpPr>
        <p:spPr>
          <a:xfrm>
            <a:off x="819487" y="2256528"/>
            <a:ext cx="9983609" cy="914400"/>
          </a:xfrm>
        </p:spPr>
        <p:txBody>
          <a:bodyPr anchor="b" anchorCtr="0">
            <a:noAutofit/>
          </a:bodyPr>
          <a:lstStyle>
            <a:lvl1pPr marL="0" indent="0">
              <a:buNone/>
              <a:defRPr sz="4400" b="1">
                <a:solidFill>
                  <a:srgbClr val="221D4F"/>
                </a:solidFill>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GB" dirty="0"/>
              <a:t>Click to edit Master title style</a:t>
            </a:r>
          </a:p>
        </p:txBody>
      </p:sp>
      <p:sp>
        <p:nvSpPr>
          <p:cNvPr id="15" name="Text Placeholder 14">
            <a:extLst>
              <a:ext uri="{FF2B5EF4-FFF2-40B4-BE49-F238E27FC236}">
                <a16:creationId xmlns:a16="http://schemas.microsoft.com/office/drawing/2014/main" id="{EBD261DF-2E52-EEF4-C936-8880FF5F4BDF}"/>
              </a:ext>
            </a:extLst>
          </p:cNvPr>
          <p:cNvSpPr>
            <a:spLocks noGrp="1"/>
          </p:cNvSpPr>
          <p:nvPr>
            <p:ph type="body" sz="quarter" idx="11" hasCustomPrompt="1"/>
          </p:nvPr>
        </p:nvSpPr>
        <p:spPr>
          <a:xfrm>
            <a:off x="819150" y="3284704"/>
            <a:ext cx="9983609" cy="1185863"/>
          </a:xfrm>
        </p:spPr>
        <p:txBody>
          <a:bodyPr>
            <a:normAutofit/>
          </a:bodyPr>
          <a:lstStyle>
            <a:lvl1pPr marL="0" indent="0">
              <a:buNone/>
              <a:defRPr sz="2000"/>
            </a:lvl1pPr>
          </a:lstStyle>
          <a:p>
            <a:pPr lvl="0"/>
            <a:r>
              <a:rPr lang="en-US" dirty="0"/>
              <a:t>Click to edit Master subtitle styles</a:t>
            </a:r>
          </a:p>
        </p:txBody>
      </p:sp>
    </p:spTree>
    <p:extLst>
      <p:ext uri="{BB962C8B-B14F-4D97-AF65-F5344CB8AC3E}">
        <p14:creationId xmlns:p14="http://schemas.microsoft.com/office/powerpoint/2010/main" val="65334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E95F-504D-45A7-72B7-78366384A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411D0A-EA66-D682-2EE4-D9634E92E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451E6F8-FDFF-7ECC-2FDE-3168CA233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6107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8264-0094-D8FA-592C-D600D63D8B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909FC2-39F8-5762-8693-6D8D711654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964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2CBA5-B002-8F6B-5F5D-48ADFE0682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89BCEE-3A7B-886C-1354-B9E72DA958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107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B127-0469-421D-3889-0B3275B9917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736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D63F-A777-1D55-C037-C114F6B3F1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4168D7-4C16-004B-63A6-3734CEEF8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002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7568-28A9-9427-44BA-CAB1B59C777E}"/>
              </a:ext>
            </a:extLst>
          </p:cNvPr>
          <p:cNvSpPr>
            <a:spLocks noGrp="1"/>
          </p:cNvSpPr>
          <p:nvPr>
            <p:ph type="title"/>
          </p:nvPr>
        </p:nvSpPr>
        <p:spPr>
          <a:xfrm>
            <a:off x="831850" y="1377229"/>
            <a:ext cx="10515600" cy="2852737"/>
          </a:xfrm>
        </p:spPr>
        <p:txBody>
          <a:bodyPr anchor="b"/>
          <a:lstStyle>
            <a:lvl1pP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739D51F-7A5D-34FD-A660-8B7FA3FA0724}"/>
              </a:ext>
            </a:extLst>
          </p:cNvPr>
          <p:cNvSpPr>
            <a:spLocks noGrp="1"/>
          </p:cNvSpPr>
          <p:nvPr>
            <p:ph type="body" idx="1"/>
          </p:nvPr>
        </p:nvSpPr>
        <p:spPr>
          <a:xfrm>
            <a:off x="831850" y="4256954"/>
            <a:ext cx="10515600" cy="1500187"/>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FF7722CC-1B8E-7CDE-0A9D-19C7F1AE1FD7}"/>
              </a:ext>
            </a:extLst>
          </p:cNvPr>
          <p:cNvPicPr>
            <a:picLocks noChangeAspect="1"/>
          </p:cNvPicPr>
          <p:nvPr userDrawn="1"/>
        </p:nvPicPr>
        <p:blipFill rotWithShape="1">
          <a:blip r:embed="rId2"/>
          <a:srcRect l="34975" t="37143" r="36096" b="46433"/>
          <a:stretch/>
        </p:blipFill>
        <p:spPr>
          <a:xfrm>
            <a:off x="8919467" y="150150"/>
            <a:ext cx="2977063" cy="950709"/>
          </a:xfrm>
          <a:prstGeom prst="rect">
            <a:avLst/>
          </a:prstGeom>
        </p:spPr>
      </p:pic>
    </p:spTree>
    <p:extLst>
      <p:ext uri="{BB962C8B-B14F-4D97-AF65-F5344CB8AC3E}">
        <p14:creationId xmlns:p14="http://schemas.microsoft.com/office/powerpoint/2010/main" val="417118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C02B-14FD-D8FC-C71C-1BACDDEF8A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1F0D90-F123-B805-45B8-B8962947CB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4FF17B-81A8-FB2B-BE4B-39E0B437C7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43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9A6F-8810-1717-E451-9B7C6A934B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E9C086-C0FD-B051-867B-C1AC60770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3C14EF-83D9-1730-037B-ED362ED1C1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0374AE-ACC3-4C2B-D63A-23D285C18B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F39BE-92DC-1164-9823-A3BED38ECF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115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0DF9-936A-EC54-20EB-1DE515D9437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091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34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A4C-7417-0194-4822-8AFBFE0F1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73C412D-0105-3C04-5A75-C0CD76B70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7A3AD0-F2F8-9841-A639-A5330C7FE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3932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picture containing shape&#10;&#10;Description automatically generated">
            <a:extLst>
              <a:ext uri="{FF2B5EF4-FFF2-40B4-BE49-F238E27FC236}">
                <a16:creationId xmlns:a16="http://schemas.microsoft.com/office/drawing/2014/main" id="{5D4B6363-565F-D42E-1DE6-6F1F64840046}"/>
              </a:ext>
            </a:extLst>
          </p:cNvPr>
          <p:cNvPicPr>
            <a:picLocks noChangeAspect="1"/>
          </p:cNvPicPr>
          <p:nvPr userDrawn="1"/>
        </p:nvPicPr>
        <p:blipFill>
          <a:blip r:embed="rId14"/>
          <a:stretch>
            <a:fillRect/>
          </a:stretch>
        </p:blipFill>
        <p:spPr>
          <a:xfrm>
            <a:off x="0" y="-6059"/>
            <a:ext cx="12192000" cy="6864059"/>
          </a:xfrm>
          <a:prstGeom prst="rect">
            <a:avLst/>
          </a:prstGeom>
        </p:spPr>
      </p:pic>
      <p:sp>
        <p:nvSpPr>
          <p:cNvPr id="2" name="Title Placeholder 1">
            <a:extLst>
              <a:ext uri="{FF2B5EF4-FFF2-40B4-BE49-F238E27FC236}">
                <a16:creationId xmlns:a16="http://schemas.microsoft.com/office/drawing/2014/main" id="{744DE964-49DE-D6FA-FC45-CA581945E3D6}"/>
              </a:ext>
            </a:extLst>
          </p:cNvPr>
          <p:cNvSpPr>
            <a:spLocks noGrp="1"/>
          </p:cNvSpPr>
          <p:nvPr>
            <p:ph type="title"/>
          </p:nvPr>
        </p:nvSpPr>
        <p:spPr>
          <a:xfrm>
            <a:off x="838199" y="40418"/>
            <a:ext cx="10873509"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17C66BB-9460-24AC-3BF9-6656FF899A8E}"/>
              </a:ext>
            </a:extLst>
          </p:cNvPr>
          <p:cNvSpPr>
            <a:spLocks noGrp="1"/>
          </p:cNvSpPr>
          <p:nvPr>
            <p:ph type="body" idx="1"/>
          </p:nvPr>
        </p:nvSpPr>
        <p:spPr>
          <a:xfrm>
            <a:off x="838200" y="1825625"/>
            <a:ext cx="108735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Logo&#10;&#10;Description automatically generated">
            <a:extLst>
              <a:ext uri="{FF2B5EF4-FFF2-40B4-BE49-F238E27FC236}">
                <a16:creationId xmlns:a16="http://schemas.microsoft.com/office/drawing/2014/main" id="{1CD9A477-71E6-09DE-CB8B-49B611C885FD}"/>
              </a:ext>
            </a:extLst>
          </p:cNvPr>
          <p:cNvPicPr>
            <a:picLocks noChangeAspect="1"/>
          </p:cNvPicPr>
          <p:nvPr userDrawn="1"/>
        </p:nvPicPr>
        <p:blipFill>
          <a:blip r:embed="rId15"/>
          <a:stretch>
            <a:fillRect/>
          </a:stretch>
        </p:blipFill>
        <p:spPr>
          <a:xfrm>
            <a:off x="390264" y="284037"/>
            <a:ext cx="1133736" cy="838326"/>
          </a:xfrm>
          <a:prstGeom prst="rect">
            <a:avLst/>
          </a:prstGeom>
        </p:spPr>
      </p:pic>
      <p:grpSp>
        <p:nvGrpSpPr>
          <p:cNvPr id="20" name="Group 19">
            <a:extLst>
              <a:ext uri="{FF2B5EF4-FFF2-40B4-BE49-F238E27FC236}">
                <a16:creationId xmlns:a16="http://schemas.microsoft.com/office/drawing/2014/main" id="{93D921E2-24D6-229E-F05D-6B18F2809D44}"/>
              </a:ext>
            </a:extLst>
          </p:cNvPr>
          <p:cNvGrpSpPr/>
          <p:nvPr userDrawn="1"/>
        </p:nvGrpSpPr>
        <p:grpSpPr>
          <a:xfrm>
            <a:off x="721303" y="5516617"/>
            <a:ext cx="1409989" cy="1202607"/>
            <a:chOff x="2253615" y="5528310"/>
            <a:chExt cx="1409989" cy="1202607"/>
          </a:xfrm>
        </p:grpSpPr>
        <p:pic>
          <p:nvPicPr>
            <p:cNvPr id="17" name="Picture 16" descr="Diagram&#10;&#10;Description automatically generated with medium confidence">
              <a:extLst>
                <a:ext uri="{FF2B5EF4-FFF2-40B4-BE49-F238E27FC236}">
                  <a16:creationId xmlns:a16="http://schemas.microsoft.com/office/drawing/2014/main" id="{B856EAA7-27C9-0E53-9FAE-AB49ED1DA7DD}"/>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40531" t="62876" r="48636"/>
            <a:stretch/>
          </p:blipFill>
          <p:spPr>
            <a:xfrm>
              <a:off x="2342804" y="5592528"/>
              <a:ext cx="1320800" cy="1138389"/>
            </a:xfrm>
            <a:prstGeom prst="rect">
              <a:avLst/>
            </a:prstGeom>
          </p:spPr>
        </p:pic>
        <p:sp>
          <p:nvSpPr>
            <p:cNvPr id="19" name="Freeform: Shape 18">
              <a:extLst>
                <a:ext uri="{FF2B5EF4-FFF2-40B4-BE49-F238E27FC236}">
                  <a16:creationId xmlns:a16="http://schemas.microsoft.com/office/drawing/2014/main" id="{D1EB3EEF-F702-58A0-958C-057332EAFA5F}"/>
                </a:ext>
              </a:extLst>
            </p:cNvPr>
            <p:cNvSpPr/>
            <p:nvPr userDrawn="1"/>
          </p:nvSpPr>
          <p:spPr>
            <a:xfrm>
              <a:off x="2253615" y="5528310"/>
              <a:ext cx="514350" cy="300990"/>
            </a:xfrm>
            <a:custGeom>
              <a:avLst/>
              <a:gdLst>
                <a:gd name="connsiteX0" fmla="*/ 289560 w 514350"/>
                <a:gd name="connsiteY0" fmla="*/ 177165 h 300990"/>
                <a:gd name="connsiteX1" fmla="*/ 289560 w 514350"/>
                <a:gd name="connsiteY1" fmla="*/ 177165 h 300990"/>
                <a:gd name="connsiteX2" fmla="*/ 257175 w 514350"/>
                <a:gd name="connsiteY2" fmla="*/ 179070 h 300990"/>
                <a:gd name="connsiteX3" fmla="*/ 247650 w 514350"/>
                <a:gd name="connsiteY3" fmla="*/ 182880 h 300990"/>
                <a:gd name="connsiteX4" fmla="*/ 241935 w 514350"/>
                <a:gd name="connsiteY4" fmla="*/ 184785 h 300990"/>
                <a:gd name="connsiteX5" fmla="*/ 232410 w 514350"/>
                <a:gd name="connsiteY5" fmla="*/ 186690 h 300990"/>
                <a:gd name="connsiteX6" fmla="*/ 217170 w 514350"/>
                <a:gd name="connsiteY6" fmla="*/ 192405 h 300990"/>
                <a:gd name="connsiteX7" fmla="*/ 207645 w 514350"/>
                <a:gd name="connsiteY7" fmla="*/ 198120 h 300990"/>
                <a:gd name="connsiteX8" fmla="*/ 198120 w 514350"/>
                <a:gd name="connsiteY8" fmla="*/ 215265 h 300990"/>
                <a:gd name="connsiteX9" fmla="*/ 194310 w 514350"/>
                <a:gd name="connsiteY9" fmla="*/ 220980 h 300990"/>
                <a:gd name="connsiteX10" fmla="*/ 186690 w 514350"/>
                <a:gd name="connsiteY10" fmla="*/ 236220 h 300990"/>
                <a:gd name="connsiteX11" fmla="*/ 182880 w 514350"/>
                <a:gd name="connsiteY11" fmla="*/ 243840 h 300990"/>
                <a:gd name="connsiteX12" fmla="*/ 177165 w 514350"/>
                <a:gd name="connsiteY12" fmla="*/ 249555 h 300990"/>
                <a:gd name="connsiteX13" fmla="*/ 171450 w 514350"/>
                <a:gd name="connsiteY13" fmla="*/ 260985 h 300990"/>
                <a:gd name="connsiteX14" fmla="*/ 154305 w 514350"/>
                <a:gd name="connsiteY14" fmla="*/ 268605 h 300990"/>
                <a:gd name="connsiteX15" fmla="*/ 118110 w 514350"/>
                <a:gd name="connsiteY15" fmla="*/ 280035 h 300990"/>
                <a:gd name="connsiteX16" fmla="*/ 100965 w 514350"/>
                <a:gd name="connsiteY16" fmla="*/ 285750 h 300990"/>
                <a:gd name="connsiteX17" fmla="*/ 91440 w 514350"/>
                <a:gd name="connsiteY17" fmla="*/ 291465 h 300990"/>
                <a:gd name="connsiteX18" fmla="*/ 68580 w 514350"/>
                <a:gd name="connsiteY18" fmla="*/ 300990 h 300990"/>
                <a:gd name="connsiteX19" fmla="*/ 24765 w 514350"/>
                <a:gd name="connsiteY19" fmla="*/ 278130 h 300990"/>
                <a:gd name="connsiteX20" fmla="*/ 7620 w 514350"/>
                <a:gd name="connsiteY20" fmla="*/ 200025 h 300990"/>
                <a:gd name="connsiteX21" fmla="*/ 3810 w 514350"/>
                <a:gd name="connsiteY21" fmla="*/ 182880 h 300990"/>
                <a:gd name="connsiteX22" fmla="*/ 0 w 514350"/>
                <a:gd name="connsiteY22" fmla="*/ 137160 h 300990"/>
                <a:gd name="connsiteX23" fmla="*/ 1905 w 514350"/>
                <a:gd name="connsiteY23" fmla="*/ 116205 h 300990"/>
                <a:gd name="connsiteX24" fmla="*/ 5715 w 514350"/>
                <a:gd name="connsiteY24" fmla="*/ 95250 h 300990"/>
                <a:gd name="connsiteX25" fmla="*/ 53340 w 514350"/>
                <a:gd name="connsiteY25" fmla="*/ 49530 h 300990"/>
                <a:gd name="connsiteX26" fmla="*/ 68580 w 514350"/>
                <a:gd name="connsiteY26" fmla="*/ 40005 h 300990"/>
                <a:gd name="connsiteX27" fmla="*/ 116205 w 514350"/>
                <a:gd name="connsiteY27" fmla="*/ 7620 h 300990"/>
                <a:gd name="connsiteX28" fmla="*/ 127635 w 514350"/>
                <a:gd name="connsiteY28" fmla="*/ 1905 h 300990"/>
                <a:gd name="connsiteX29" fmla="*/ 146685 w 514350"/>
                <a:gd name="connsiteY29" fmla="*/ 0 h 300990"/>
                <a:gd name="connsiteX30" fmla="*/ 209550 w 514350"/>
                <a:gd name="connsiteY30" fmla="*/ 7620 h 300990"/>
                <a:gd name="connsiteX31" fmla="*/ 249555 w 514350"/>
                <a:gd name="connsiteY31" fmla="*/ 15240 h 300990"/>
                <a:gd name="connsiteX32" fmla="*/ 264795 w 514350"/>
                <a:gd name="connsiteY32" fmla="*/ 17145 h 300990"/>
                <a:gd name="connsiteX33" fmla="*/ 325755 w 514350"/>
                <a:gd name="connsiteY33" fmla="*/ 15240 h 300990"/>
                <a:gd name="connsiteX34" fmla="*/ 337185 w 514350"/>
                <a:gd name="connsiteY34" fmla="*/ 13335 h 300990"/>
                <a:gd name="connsiteX35" fmla="*/ 373380 w 514350"/>
                <a:gd name="connsiteY35" fmla="*/ 19050 h 300990"/>
                <a:gd name="connsiteX36" fmla="*/ 396240 w 514350"/>
                <a:gd name="connsiteY36" fmla="*/ 28575 h 300990"/>
                <a:gd name="connsiteX37" fmla="*/ 419100 w 514350"/>
                <a:gd name="connsiteY37" fmla="*/ 40005 h 300990"/>
                <a:gd name="connsiteX38" fmla="*/ 445770 w 514350"/>
                <a:gd name="connsiteY38" fmla="*/ 49530 h 300990"/>
                <a:gd name="connsiteX39" fmla="*/ 457200 w 514350"/>
                <a:gd name="connsiteY39" fmla="*/ 51435 h 300990"/>
                <a:gd name="connsiteX40" fmla="*/ 470535 w 514350"/>
                <a:gd name="connsiteY40" fmla="*/ 57150 h 300990"/>
                <a:gd name="connsiteX41" fmla="*/ 481965 w 514350"/>
                <a:gd name="connsiteY41" fmla="*/ 59055 h 300990"/>
                <a:gd name="connsiteX42" fmla="*/ 487680 w 514350"/>
                <a:gd name="connsiteY42" fmla="*/ 62865 h 300990"/>
                <a:gd name="connsiteX43" fmla="*/ 495300 w 514350"/>
                <a:gd name="connsiteY43" fmla="*/ 64770 h 300990"/>
                <a:gd name="connsiteX44" fmla="*/ 501015 w 514350"/>
                <a:gd name="connsiteY44" fmla="*/ 70485 h 300990"/>
                <a:gd name="connsiteX45" fmla="*/ 508635 w 514350"/>
                <a:gd name="connsiteY45" fmla="*/ 72390 h 300990"/>
                <a:gd name="connsiteX46" fmla="*/ 514350 w 514350"/>
                <a:gd name="connsiteY46" fmla="*/ 87630 h 300990"/>
                <a:gd name="connsiteX47" fmla="*/ 510540 w 514350"/>
                <a:gd name="connsiteY47" fmla="*/ 106680 h 300990"/>
                <a:gd name="connsiteX48" fmla="*/ 461010 w 514350"/>
                <a:gd name="connsiteY48" fmla="*/ 139065 h 300990"/>
                <a:gd name="connsiteX49" fmla="*/ 447675 w 514350"/>
                <a:gd name="connsiteY49" fmla="*/ 146685 h 300990"/>
                <a:gd name="connsiteX50" fmla="*/ 419100 w 514350"/>
                <a:gd name="connsiteY50" fmla="*/ 158115 h 300990"/>
                <a:gd name="connsiteX51" fmla="*/ 403860 w 514350"/>
                <a:gd name="connsiteY51" fmla="*/ 160020 h 300990"/>
                <a:gd name="connsiteX52" fmla="*/ 363855 w 514350"/>
                <a:gd name="connsiteY52" fmla="*/ 158115 h 300990"/>
                <a:gd name="connsiteX53" fmla="*/ 356235 w 514350"/>
                <a:gd name="connsiteY53" fmla="*/ 156210 h 300990"/>
                <a:gd name="connsiteX54" fmla="*/ 321945 w 514350"/>
                <a:gd name="connsiteY54" fmla="*/ 158115 h 300990"/>
                <a:gd name="connsiteX55" fmla="*/ 289560 w 514350"/>
                <a:gd name="connsiteY55" fmla="*/ 177165 h 30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4350" h="300990">
                  <a:moveTo>
                    <a:pt x="289560" y="177165"/>
                  </a:moveTo>
                  <a:lnTo>
                    <a:pt x="289560" y="177165"/>
                  </a:lnTo>
                  <a:cubicBezTo>
                    <a:pt x="278765" y="177800"/>
                    <a:pt x="267890" y="177609"/>
                    <a:pt x="257175" y="179070"/>
                  </a:cubicBezTo>
                  <a:cubicBezTo>
                    <a:pt x="253787" y="179532"/>
                    <a:pt x="250852" y="181679"/>
                    <a:pt x="247650" y="182880"/>
                  </a:cubicBezTo>
                  <a:cubicBezTo>
                    <a:pt x="245770" y="183585"/>
                    <a:pt x="243883" y="184298"/>
                    <a:pt x="241935" y="184785"/>
                  </a:cubicBezTo>
                  <a:cubicBezTo>
                    <a:pt x="238794" y="185570"/>
                    <a:pt x="235551" y="185905"/>
                    <a:pt x="232410" y="186690"/>
                  </a:cubicBezTo>
                  <a:cubicBezTo>
                    <a:pt x="229113" y="187514"/>
                    <a:pt x="218918" y="191531"/>
                    <a:pt x="217170" y="192405"/>
                  </a:cubicBezTo>
                  <a:cubicBezTo>
                    <a:pt x="213858" y="194061"/>
                    <a:pt x="210820" y="196215"/>
                    <a:pt x="207645" y="198120"/>
                  </a:cubicBezTo>
                  <a:cubicBezTo>
                    <a:pt x="199057" y="211001"/>
                    <a:pt x="209352" y="195048"/>
                    <a:pt x="198120" y="215265"/>
                  </a:cubicBezTo>
                  <a:cubicBezTo>
                    <a:pt x="197008" y="217266"/>
                    <a:pt x="195406" y="218970"/>
                    <a:pt x="194310" y="220980"/>
                  </a:cubicBezTo>
                  <a:cubicBezTo>
                    <a:pt x="191590" y="225966"/>
                    <a:pt x="189230" y="231140"/>
                    <a:pt x="186690" y="236220"/>
                  </a:cubicBezTo>
                  <a:cubicBezTo>
                    <a:pt x="185420" y="238760"/>
                    <a:pt x="184888" y="241832"/>
                    <a:pt x="182880" y="243840"/>
                  </a:cubicBezTo>
                  <a:cubicBezTo>
                    <a:pt x="180975" y="245745"/>
                    <a:pt x="178659" y="247313"/>
                    <a:pt x="177165" y="249555"/>
                  </a:cubicBezTo>
                  <a:cubicBezTo>
                    <a:pt x="174802" y="253099"/>
                    <a:pt x="174722" y="258258"/>
                    <a:pt x="171450" y="260985"/>
                  </a:cubicBezTo>
                  <a:cubicBezTo>
                    <a:pt x="166646" y="264989"/>
                    <a:pt x="160088" y="266224"/>
                    <a:pt x="154305" y="268605"/>
                  </a:cubicBezTo>
                  <a:cubicBezTo>
                    <a:pt x="134740" y="276661"/>
                    <a:pt x="141024" y="273161"/>
                    <a:pt x="118110" y="280035"/>
                  </a:cubicBezTo>
                  <a:cubicBezTo>
                    <a:pt x="112340" y="281766"/>
                    <a:pt x="106502" y="283377"/>
                    <a:pt x="100965" y="285750"/>
                  </a:cubicBezTo>
                  <a:cubicBezTo>
                    <a:pt x="97562" y="287209"/>
                    <a:pt x="94691" y="289692"/>
                    <a:pt x="91440" y="291465"/>
                  </a:cubicBezTo>
                  <a:cubicBezTo>
                    <a:pt x="79637" y="297903"/>
                    <a:pt x="81016" y="296845"/>
                    <a:pt x="68580" y="300990"/>
                  </a:cubicBezTo>
                  <a:cubicBezTo>
                    <a:pt x="52398" y="297522"/>
                    <a:pt x="31990" y="298201"/>
                    <a:pt x="24765" y="278130"/>
                  </a:cubicBezTo>
                  <a:cubicBezTo>
                    <a:pt x="15736" y="253051"/>
                    <a:pt x="13347" y="226057"/>
                    <a:pt x="7620" y="200025"/>
                  </a:cubicBezTo>
                  <a:cubicBezTo>
                    <a:pt x="6362" y="194307"/>
                    <a:pt x="3810" y="182880"/>
                    <a:pt x="3810" y="182880"/>
                  </a:cubicBezTo>
                  <a:cubicBezTo>
                    <a:pt x="2708" y="171857"/>
                    <a:pt x="0" y="146599"/>
                    <a:pt x="0" y="137160"/>
                  </a:cubicBezTo>
                  <a:cubicBezTo>
                    <a:pt x="0" y="130146"/>
                    <a:pt x="957" y="123154"/>
                    <a:pt x="1905" y="116205"/>
                  </a:cubicBezTo>
                  <a:cubicBezTo>
                    <a:pt x="2864" y="109171"/>
                    <a:pt x="2167" y="101399"/>
                    <a:pt x="5715" y="95250"/>
                  </a:cubicBezTo>
                  <a:cubicBezTo>
                    <a:pt x="17222" y="75304"/>
                    <a:pt x="35129" y="62278"/>
                    <a:pt x="53340" y="49530"/>
                  </a:cubicBezTo>
                  <a:cubicBezTo>
                    <a:pt x="58248" y="46095"/>
                    <a:pt x="63655" y="43415"/>
                    <a:pt x="68580" y="40005"/>
                  </a:cubicBezTo>
                  <a:cubicBezTo>
                    <a:pt x="99401" y="18667"/>
                    <a:pt x="93395" y="19902"/>
                    <a:pt x="116205" y="7620"/>
                  </a:cubicBezTo>
                  <a:cubicBezTo>
                    <a:pt x="119956" y="5600"/>
                    <a:pt x="123502" y="2938"/>
                    <a:pt x="127635" y="1905"/>
                  </a:cubicBezTo>
                  <a:cubicBezTo>
                    <a:pt x="133826" y="357"/>
                    <a:pt x="140335" y="635"/>
                    <a:pt x="146685" y="0"/>
                  </a:cubicBezTo>
                  <a:lnTo>
                    <a:pt x="209550" y="7620"/>
                  </a:lnTo>
                  <a:cubicBezTo>
                    <a:pt x="227256" y="10034"/>
                    <a:pt x="232319" y="12367"/>
                    <a:pt x="249555" y="15240"/>
                  </a:cubicBezTo>
                  <a:cubicBezTo>
                    <a:pt x="254605" y="16082"/>
                    <a:pt x="259715" y="16510"/>
                    <a:pt x="264795" y="17145"/>
                  </a:cubicBezTo>
                  <a:cubicBezTo>
                    <a:pt x="285115" y="16510"/>
                    <a:pt x="305453" y="16309"/>
                    <a:pt x="325755" y="15240"/>
                  </a:cubicBezTo>
                  <a:cubicBezTo>
                    <a:pt x="329612" y="15037"/>
                    <a:pt x="333322" y="13335"/>
                    <a:pt x="337185" y="13335"/>
                  </a:cubicBezTo>
                  <a:cubicBezTo>
                    <a:pt x="347666" y="13335"/>
                    <a:pt x="363445" y="17063"/>
                    <a:pt x="373380" y="19050"/>
                  </a:cubicBezTo>
                  <a:cubicBezTo>
                    <a:pt x="381000" y="22225"/>
                    <a:pt x="388736" y="25136"/>
                    <a:pt x="396240" y="28575"/>
                  </a:cubicBezTo>
                  <a:cubicBezTo>
                    <a:pt x="403985" y="32125"/>
                    <a:pt x="411331" y="36509"/>
                    <a:pt x="419100" y="40005"/>
                  </a:cubicBezTo>
                  <a:cubicBezTo>
                    <a:pt x="421644" y="41150"/>
                    <a:pt x="441374" y="48431"/>
                    <a:pt x="445770" y="49530"/>
                  </a:cubicBezTo>
                  <a:cubicBezTo>
                    <a:pt x="449517" y="50467"/>
                    <a:pt x="453390" y="50800"/>
                    <a:pt x="457200" y="51435"/>
                  </a:cubicBezTo>
                  <a:cubicBezTo>
                    <a:pt x="461645" y="53340"/>
                    <a:pt x="465913" y="55728"/>
                    <a:pt x="470535" y="57150"/>
                  </a:cubicBezTo>
                  <a:cubicBezTo>
                    <a:pt x="474227" y="58286"/>
                    <a:pt x="478301" y="57834"/>
                    <a:pt x="481965" y="59055"/>
                  </a:cubicBezTo>
                  <a:cubicBezTo>
                    <a:pt x="484137" y="59779"/>
                    <a:pt x="485576" y="61963"/>
                    <a:pt x="487680" y="62865"/>
                  </a:cubicBezTo>
                  <a:cubicBezTo>
                    <a:pt x="490086" y="63896"/>
                    <a:pt x="492760" y="64135"/>
                    <a:pt x="495300" y="64770"/>
                  </a:cubicBezTo>
                  <a:cubicBezTo>
                    <a:pt x="497205" y="66675"/>
                    <a:pt x="498676" y="69148"/>
                    <a:pt x="501015" y="70485"/>
                  </a:cubicBezTo>
                  <a:cubicBezTo>
                    <a:pt x="503288" y="71784"/>
                    <a:pt x="506624" y="70714"/>
                    <a:pt x="508635" y="72390"/>
                  </a:cubicBezTo>
                  <a:cubicBezTo>
                    <a:pt x="511781" y="75012"/>
                    <a:pt x="513448" y="84022"/>
                    <a:pt x="514350" y="87630"/>
                  </a:cubicBezTo>
                  <a:cubicBezTo>
                    <a:pt x="513080" y="93980"/>
                    <a:pt x="514254" y="101375"/>
                    <a:pt x="510540" y="106680"/>
                  </a:cubicBezTo>
                  <a:cubicBezTo>
                    <a:pt x="499174" y="122917"/>
                    <a:pt x="477383" y="130489"/>
                    <a:pt x="461010" y="139065"/>
                  </a:cubicBezTo>
                  <a:cubicBezTo>
                    <a:pt x="456475" y="141440"/>
                    <a:pt x="452254" y="144395"/>
                    <a:pt x="447675" y="146685"/>
                  </a:cubicBezTo>
                  <a:cubicBezTo>
                    <a:pt x="443398" y="148823"/>
                    <a:pt x="423111" y="157112"/>
                    <a:pt x="419100" y="158115"/>
                  </a:cubicBezTo>
                  <a:cubicBezTo>
                    <a:pt x="414133" y="159357"/>
                    <a:pt x="408940" y="159385"/>
                    <a:pt x="403860" y="160020"/>
                  </a:cubicBezTo>
                  <a:cubicBezTo>
                    <a:pt x="390525" y="159385"/>
                    <a:pt x="377163" y="159180"/>
                    <a:pt x="363855" y="158115"/>
                  </a:cubicBezTo>
                  <a:cubicBezTo>
                    <a:pt x="361245" y="157906"/>
                    <a:pt x="358853" y="156210"/>
                    <a:pt x="356235" y="156210"/>
                  </a:cubicBezTo>
                  <a:cubicBezTo>
                    <a:pt x="344787" y="156210"/>
                    <a:pt x="333375" y="157480"/>
                    <a:pt x="321945" y="158115"/>
                  </a:cubicBezTo>
                  <a:cubicBezTo>
                    <a:pt x="309913" y="162126"/>
                    <a:pt x="294957" y="173990"/>
                    <a:pt x="289560" y="17716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descr="Diagram&#10;&#10;Description automatically generated with medium confidence">
            <a:extLst>
              <a:ext uri="{FF2B5EF4-FFF2-40B4-BE49-F238E27FC236}">
                <a16:creationId xmlns:a16="http://schemas.microsoft.com/office/drawing/2014/main" id="{CF916653-1ED8-39E8-DA6E-89AA0FB8772E}"/>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79848" t="50000"/>
          <a:stretch/>
        </p:blipFill>
        <p:spPr>
          <a:xfrm>
            <a:off x="9735127" y="5211430"/>
            <a:ext cx="2456873" cy="1533244"/>
          </a:xfrm>
          <a:prstGeom prst="rect">
            <a:avLst/>
          </a:prstGeom>
        </p:spPr>
      </p:pic>
      <p:sp>
        <p:nvSpPr>
          <p:cNvPr id="23" name="Rectangle 22">
            <a:extLst>
              <a:ext uri="{FF2B5EF4-FFF2-40B4-BE49-F238E27FC236}">
                <a16:creationId xmlns:a16="http://schemas.microsoft.com/office/drawing/2014/main" id="{0A70DA6E-D3B5-CB08-09F1-104922C46EBB}"/>
              </a:ext>
            </a:extLst>
          </p:cNvPr>
          <p:cNvSpPr/>
          <p:nvPr userDrawn="1"/>
        </p:nvSpPr>
        <p:spPr>
          <a:xfrm>
            <a:off x="0" y="6716966"/>
            <a:ext cx="12192001" cy="141034"/>
          </a:xfrm>
          <a:prstGeom prst="rect">
            <a:avLst/>
          </a:prstGeom>
          <a:solidFill>
            <a:srgbClr val="0F9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descr="Diagram&#10;&#10;Description automatically generated with medium confidence">
            <a:extLst>
              <a:ext uri="{FF2B5EF4-FFF2-40B4-BE49-F238E27FC236}">
                <a16:creationId xmlns:a16="http://schemas.microsoft.com/office/drawing/2014/main" id="{ABD2256F-30B5-ADAD-968F-83B1C382A0ED}"/>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63030" t="34864" r="33106" b="35317"/>
          <a:stretch/>
        </p:blipFill>
        <p:spPr>
          <a:xfrm flipH="1">
            <a:off x="252586" y="5358148"/>
            <a:ext cx="471054" cy="914401"/>
          </a:xfrm>
          <a:prstGeom prst="rect">
            <a:avLst/>
          </a:prstGeom>
        </p:spPr>
      </p:pic>
    </p:spTree>
    <p:extLst>
      <p:ext uri="{BB962C8B-B14F-4D97-AF65-F5344CB8AC3E}">
        <p14:creationId xmlns:p14="http://schemas.microsoft.com/office/powerpoint/2010/main" val="3229745985"/>
      </p:ext>
    </p:extLst>
  </p:cSld>
  <p:clrMap bg1="lt1" tx1="dk1" bg2="lt2" tx2="dk2" accent1="accent1" accent2="accent2" accent3="accent3" accent4="accent4" accent5="accent5" accent6="accent6" hlink="hlink" folHlink="folHlink"/>
  <p:sldLayoutIdLst>
    <p:sldLayoutId id="2147483686" r:id="rId1"/>
    <p:sldLayoutId id="2147483695" r:id="rId2"/>
    <p:sldLayoutId id="2147483687" r:id="rId3"/>
    <p:sldLayoutId id="2147483651" r:id="rId4"/>
    <p:sldLayoutId id="2147483689" r:id="rId5"/>
    <p:sldLayoutId id="2147483653" r:id="rId6"/>
    <p:sldLayoutId id="2147483690" r:id="rId7"/>
    <p:sldLayoutId id="2147483688" r:id="rId8"/>
    <p:sldLayoutId id="2147483693" r:id="rId9"/>
    <p:sldLayoutId id="2147483694" r:id="rId10"/>
    <p:sldLayoutId id="2147483691" r:id="rId11"/>
    <p:sldLayoutId id="2147483692" r:id="rId12"/>
  </p:sldLayoutIdLst>
  <p:txStyles>
    <p:titleStyle>
      <a:lvl1pPr algn="r" defTabSz="914400" rtl="0" eaLnBrk="1" latinLnBrk="0" hangingPunct="1">
        <a:lnSpc>
          <a:spcPct val="90000"/>
        </a:lnSpc>
        <a:spcBef>
          <a:spcPct val="0"/>
        </a:spcBef>
        <a:buNone/>
        <a:defRPr sz="3600" b="1" kern="1200">
          <a:solidFill>
            <a:srgbClr val="221D4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dcs-26438ae380b347ed8819507e50f281aa.identity.oraclecloud.com/ui/v1/myconsol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admin_VSGT@sandwell.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admin_VSGT@sandwell.gov.u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1C3130B7-607F-1482-F7C8-E1D4FDB88BB7}"/>
              </a:ext>
            </a:extLst>
          </p:cNvPr>
          <p:cNvSpPr>
            <a:spLocks noGrp="1"/>
          </p:cNvSpPr>
          <p:nvPr>
            <p:ph type="body" sz="quarter" idx="10" hasCustomPrompt="1"/>
          </p:nvPr>
        </p:nvSpPr>
        <p:spPr>
          <a:xfrm>
            <a:off x="819487" y="2256528"/>
            <a:ext cx="9983609" cy="914400"/>
          </a:xfrm>
        </p:spPr>
        <p:txBody>
          <a:bodyPr anchor="b" anchorCtr="0">
            <a:noAutofit/>
          </a:bodyPr>
          <a:lstStyle>
            <a:lvl1pPr marL="0" indent="0">
              <a:buNone/>
              <a:defRPr sz="4400" b="1">
                <a:solidFill>
                  <a:srgbClr val="221D4F"/>
                </a:solidFill>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GB" dirty="0"/>
              <a:t>Grant Management Guide</a:t>
            </a:r>
          </a:p>
        </p:txBody>
      </p:sp>
      <p:sp>
        <p:nvSpPr>
          <p:cNvPr id="11" name="Text Placeholder 14">
            <a:extLst>
              <a:ext uri="{FF2B5EF4-FFF2-40B4-BE49-F238E27FC236}">
                <a16:creationId xmlns:a16="http://schemas.microsoft.com/office/drawing/2014/main" id="{C2957581-ED80-5734-F3F9-C0B8361AA78A}"/>
              </a:ext>
            </a:extLst>
          </p:cNvPr>
          <p:cNvSpPr>
            <a:spLocks noGrp="1"/>
          </p:cNvSpPr>
          <p:nvPr>
            <p:ph type="body" sz="quarter" idx="11" hasCustomPrompt="1"/>
          </p:nvPr>
        </p:nvSpPr>
        <p:spPr>
          <a:xfrm>
            <a:off x="819150" y="3284704"/>
            <a:ext cx="9983609" cy="1185863"/>
          </a:xfrm>
        </p:spPr>
        <p:txBody>
          <a:bodyPr>
            <a:normAutofit/>
          </a:bodyPr>
          <a:lstStyle>
            <a:lvl1pPr marL="0" indent="0">
              <a:buNone/>
              <a:defRPr sz="2000"/>
            </a:lvl1pPr>
          </a:lstStyle>
          <a:p>
            <a:pPr lvl="0"/>
            <a:r>
              <a:rPr lang="en-US" dirty="0"/>
              <a:t>Grantee Common Login Issues &amp; Tips in Oracle Fusion</a:t>
            </a:r>
          </a:p>
        </p:txBody>
      </p:sp>
    </p:spTree>
    <p:extLst>
      <p:ext uri="{BB962C8B-B14F-4D97-AF65-F5344CB8AC3E}">
        <p14:creationId xmlns:p14="http://schemas.microsoft.com/office/powerpoint/2010/main" val="115828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3EAC-A78C-433C-8F55-BFF89E7B30B9}"/>
              </a:ext>
            </a:extLst>
          </p:cNvPr>
          <p:cNvSpPr>
            <a:spLocks noGrp="1"/>
          </p:cNvSpPr>
          <p:nvPr>
            <p:ph type="title"/>
          </p:nvPr>
        </p:nvSpPr>
        <p:spPr/>
        <p:txBody>
          <a:bodyPr/>
          <a:lstStyle/>
          <a:p>
            <a:r>
              <a:rPr lang="en-GB" dirty="0"/>
              <a:t>Who is this guide for?</a:t>
            </a:r>
          </a:p>
        </p:txBody>
      </p:sp>
      <p:sp>
        <p:nvSpPr>
          <p:cNvPr id="3" name="Content Placeholder 2">
            <a:extLst>
              <a:ext uri="{FF2B5EF4-FFF2-40B4-BE49-F238E27FC236}">
                <a16:creationId xmlns:a16="http://schemas.microsoft.com/office/drawing/2014/main" id="{81C3CFA3-538B-485F-8BC0-851D9EBEBB54}"/>
              </a:ext>
            </a:extLst>
          </p:cNvPr>
          <p:cNvSpPr>
            <a:spLocks noGrp="1"/>
          </p:cNvSpPr>
          <p:nvPr>
            <p:ph idx="1"/>
          </p:nvPr>
        </p:nvSpPr>
        <p:spPr>
          <a:xfrm>
            <a:off x="250521" y="1137380"/>
            <a:ext cx="11849621" cy="4545721"/>
          </a:xfrm>
        </p:spPr>
        <p:txBody>
          <a:bodyPr vert="horz" lIns="91440" tIns="45720" rIns="91440" bIns="45720" rtlCol="0" anchor="t">
            <a:noAutofit/>
          </a:bodyPr>
          <a:lstStyle/>
          <a:p>
            <a:pPr marL="0" indent="0" fontAlgn="base">
              <a:buNone/>
            </a:pPr>
            <a:r>
              <a:rPr lang="en-GB" sz="2000" b="1" dirty="0"/>
              <a:t>This guide contains tips for common issues that you may encounter as a grantee organisation when using the Sandwell Grant Management System. </a:t>
            </a:r>
          </a:p>
          <a:p>
            <a:pPr marL="457200" indent="-457200" fontAlgn="base">
              <a:buFont typeface="+mj-lt"/>
              <a:buAutoNum type="arabicPeriod"/>
            </a:pPr>
            <a:r>
              <a:rPr lang="en-GB" sz="2000" dirty="0"/>
              <a:t>Using the ‘Access the application’ link in the notification that you receive when Contact User Account is created</a:t>
            </a:r>
          </a:p>
          <a:p>
            <a:pPr marL="457200" indent="-457200" fontAlgn="base">
              <a:buFont typeface="+mj-lt"/>
              <a:buAutoNum type="arabicPeriod"/>
            </a:pPr>
            <a:r>
              <a:rPr lang="en-GB" sz="2000" dirty="0"/>
              <a:t>The link in the email ‘Activate your profile in account – </a:t>
            </a:r>
            <a:r>
              <a:rPr lang="en-GB" sz="2000" dirty="0" err="1"/>
              <a:t>sandwellmbc</a:t>
            </a:r>
            <a:r>
              <a:rPr lang="en-GB" sz="2000" dirty="0"/>
              <a:t>’ has expired</a:t>
            </a:r>
          </a:p>
          <a:p>
            <a:pPr marL="457200" indent="-457200" fontAlgn="base">
              <a:buFont typeface="+mj-lt"/>
              <a:buAutoNum type="arabicPeriod"/>
            </a:pPr>
            <a:r>
              <a:rPr lang="en-GB" sz="2000" dirty="0"/>
              <a:t>Pop-up box requesting you to sign in to access the site</a:t>
            </a:r>
          </a:p>
          <a:p>
            <a:pPr marL="0" indent="0" fontAlgn="base">
              <a:buNone/>
            </a:pPr>
            <a:endParaRPr lang="en-GB" sz="2000" dirty="0"/>
          </a:p>
          <a:p>
            <a:pPr marL="0" indent="0" fontAlgn="base">
              <a:buNone/>
            </a:pPr>
            <a:r>
              <a:rPr lang="en-GB" sz="2000" dirty="0"/>
              <a:t>Please note below the link to access the GMS application. We suggest bookmarking this or adding to your favourites for easy access</a:t>
            </a:r>
          </a:p>
          <a:p>
            <a:pPr marL="0" indent="0" fontAlgn="base">
              <a:buNone/>
            </a:pPr>
            <a:r>
              <a:rPr lang="en-GB" sz="2000" b="1" dirty="0">
                <a:hlinkClick r:id="rId3"/>
              </a:rPr>
              <a:t>https://idcs-26438ae380b347ed8819507e50f281aa.identity.oraclecloud.com/ui/v1/myconsole</a:t>
            </a:r>
            <a:endParaRPr lang="en-GB" sz="2000" b="1" dirty="0"/>
          </a:p>
          <a:p>
            <a:pPr marL="0" indent="0" fontAlgn="base">
              <a:buNone/>
            </a:pPr>
            <a:endParaRPr lang="en-GB" sz="2000" b="1" dirty="0"/>
          </a:p>
          <a:p>
            <a:pPr marL="0" indent="0" fontAlgn="base">
              <a:buNone/>
            </a:pPr>
            <a:r>
              <a:rPr lang="en-GB" sz="2000" dirty="0"/>
              <a:t>Please email </a:t>
            </a:r>
            <a:r>
              <a:rPr lang="en-GB" sz="2000" dirty="0">
                <a:hlinkClick r:id="rId4">
                  <a:extLst>
                    <a:ext uri="{A12FA001-AC4F-418D-AE19-62706E023703}">
                      <ahyp:hlinkClr xmlns:ahyp="http://schemas.microsoft.com/office/drawing/2018/hyperlinkcolor" val="tx"/>
                    </a:ext>
                  </a:extLst>
                </a:hlinkClick>
              </a:rPr>
              <a:t>admin_VSGT@sandwell.gov.uk</a:t>
            </a:r>
            <a:r>
              <a:rPr lang="en-GB" sz="2000" dirty="0"/>
              <a:t> for any queries.</a:t>
            </a:r>
          </a:p>
          <a:p>
            <a:pPr marL="0" indent="0" fontAlgn="base">
              <a:buNone/>
            </a:pPr>
            <a:endParaRPr lang="en-GB" sz="2000" dirty="0"/>
          </a:p>
        </p:txBody>
      </p:sp>
    </p:spTree>
    <p:extLst>
      <p:ext uri="{BB962C8B-B14F-4D97-AF65-F5344CB8AC3E}">
        <p14:creationId xmlns:p14="http://schemas.microsoft.com/office/powerpoint/2010/main" val="327179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408F12-558F-1D80-ECC5-D3D6B489D22A}"/>
              </a:ext>
            </a:extLst>
          </p:cNvPr>
          <p:cNvSpPr/>
          <p:nvPr/>
        </p:nvSpPr>
        <p:spPr>
          <a:xfrm>
            <a:off x="659246" y="1363643"/>
            <a:ext cx="5641346" cy="3477875"/>
          </a:xfrm>
          <a:prstGeom prst="rect">
            <a:avLst/>
          </a:prstGeom>
        </p:spPr>
        <p:txBody>
          <a:bodyPr wrap="square">
            <a:spAutoFit/>
          </a:bodyPr>
          <a:lstStyle/>
          <a:p>
            <a:pPr marL="457200" indent="-457200" fontAlgn="base">
              <a:buFont typeface="+mj-lt"/>
              <a:buAutoNum type="arabicPeriod"/>
            </a:pPr>
            <a:r>
              <a:rPr lang="en-GB" sz="2000" dirty="0"/>
              <a:t>Do not use the ‘Access the Application’ link in the notification that you receive when the Contact User Account is created</a:t>
            </a:r>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p:txBody>
      </p:sp>
      <p:pic>
        <p:nvPicPr>
          <p:cNvPr id="8" name="Picture 7">
            <a:extLst>
              <a:ext uri="{FF2B5EF4-FFF2-40B4-BE49-F238E27FC236}">
                <a16:creationId xmlns:a16="http://schemas.microsoft.com/office/drawing/2014/main" id="{BBCA7315-3C51-CF87-8CBE-51E86A2DD54C}"/>
              </a:ext>
            </a:extLst>
          </p:cNvPr>
          <p:cNvPicPr>
            <a:picLocks noChangeAspect="1"/>
          </p:cNvPicPr>
          <p:nvPr/>
        </p:nvPicPr>
        <p:blipFill>
          <a:blip r:embed="rId3"/>
          <a:stretch>
            <a:fillRect/>
          </a:stretch>
        </p:blipFill>
        <p:spPr>
          <a:xfrm>
            <a:off x="1675220" y="2523067"/>
            <a:ext cx="3084670" cy="2489174"/>
          </a:xfrm>
          <a:prstGeom prst="rect">
            <a:avLst/>
          </a:prstGeom>
        </p:spPr>
      </p:pic>
      <p:sp>
        <p:nvSpPr>
          <p:cNvPr id="5" name="Title 1">
            <a:extLst>
              <a:ext uri="{FF2B5EF4-FFF2-40B4-BE49-F238E27FC236}">
                <a16:creationId xmlns:a16="http://schemas.microsoft.com/office/drawing/2014/main" id="{52B1C132-D2CC-072A-3552-ABD0DABF0C10}"/>
              </a:ext>
            </a:extLst>
          </p:cNvPr>
          <p:cNvSpPr>
            <a:spLocks noGrp="1"/>
          </p:cNvSpPr>
          <p:nvPr>
            <p:ph type="title"/>
          </p:nvPr>
        </p:nvSpPr>
        <p:spPr>
          <a:xfrm>
            <a:off x="2576688" y="520197"/>
            <a:ext cx="10873509" cy="1325563"/>
          </a:xfrm>
        </p:spPr>
        <p:txBody>
          <a:bodyPr>
            <a:normAutofit fontScale="90000"/>
          </a:bodyPr>
          <a:lstStyle/>
          <a:p>
            <a:r>
              <a:rPr lang="en-GB" b="1" dirty="0">
                <a:solidFill>
                  <a:srgbClr val="0A4489"/>
                </a:solidFill>
                <a:latin typeface="Arial" panose="020B0604020202020204" pitchFamily="34" charset="0"/>
                <a:cs typeface="Arial" panose="020B0604020202020204" pitchFamily="34" charset="0"/>
              </a:rPr>
              <a:t> </a:t>
            </a:r>
            <a:br>
              <a:rPr lang="en-GB" b="1" dirty="0">
                <a:solidFill>
                  <a:srgbClr val="0A4489"/>
                </a:solidFill>
                <a:latin typeface="Arial" panose="020B0604020202020204" pitchFamily="34" charset="0"/>
                <a:cs typeface="Arial" panose="020B0604020202020204" pitchFamily="34" charset="0"/>
              </a:rPr>
            </a:br>
            <a:br>
              <a:rPr lang="en-GB" b="1" dirty="0">
                <a:solidFill>
                  <a:srgbClr val="0A4489"/>
                </a:solidFill>
                <a:latin typeface="Arial" panose="020B0604020202020204" pitchFamily="34" charset="0"/>
                <a:cs typeface="Arial" panose="020B0604020202020204" pitchFamily="34" charset="0"/>
              </a:rPr>
            </a:br>
            <a:br>
              <a:rPr lang="en-GB" b="1" dirty="0">
                <a:solidFill>
                  <a:srgbClr val="0A4489"/>
                </a:solidFill>
                <a:latin typeface="Arial" panose="020B0604020202020204" pitchFamily="34" charset="0"/>
                <a:cs typeface="Arial" panose="020B0604020202020204" pitchFamily="34" charset="0"/>
              </a:rPr>
            </a:br>
            <a:r>
              <a:rPr lang="en-GB" b="1" dirty="0">
                <a:solidFill>
                  <a:srgbClr val="0A4489"/>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F5C486E1-A4FA-B34B-07D0-E2F92F778A2B}"/>
              </a:ext>
            </a:extLst>
          </p:cNvPr>
          <p:cNvSpPr/>
          <p:nvPr/>
        </p:nvSpPr>
        <p:spPr>
          <a:xfrm>
            <a:off x="1675220" y="4459448"/>
            <a:ext cx="1478070" cy="2364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4552460-014A-9D4A-D4D3-38AA150A1566}"/>
              </a:ext>
            </a:extLst>
          </p:cNvPr>
          <p:cNvSpPr/>
          <p:nvPr/>
        </p:nvSpPr>
        <p:spPr>
          <a:xfrm>
            <a:off x="6300592" y="1363643"/>
            <a:ext cx="5641346" cy="3477875"/>
          </a:xfrm>
          <a:prstGeom prst="rect">
            <a:avLst/>
          </a:prstGeom>
        </p:spPr>
        <p:txBody>
          <a:bodyPr wrap="square">
            <a:spAutoFit/>
          </a:bodyPr>
          <a:lstStyle/>
          <a:p>
            <a:pPr marL="457200" indent="-457200" fontAlgn="base">
              <a:buFont typeface="+mj-lt"/>
              <a:buAutoNum type="arabicPeriod" startAt="2"/>
            </a:pPr>
            <a:r>
              <a:rPr lang="en-GB" sz="2000" dirty="0"/>
              <a:t>Instead wait for the email to Activate your profile which is sent shortly after 1 pm and 7 pm</a:t>
            </a:r>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p:txBody>
      </p:sp>
      <p:pic>
        <p:nvPicPr>
          <p:cNvPr id="12" name="Picture 11">
            <a:extLst>
              <a:ext uri="{FF2B5EF4-FFF2-40B4-BE49-F238E27FC236}">
                <a16:creationId xmlns:a16="http://schemas.microsoft.com/office/drawing/2014/main" id="{963445DA-C8E5-2F3E-2663-AEFADC8D90D4}"/>
              </a:ext>
            </a:extLst>
          </p:cNvPr>
          <p:cNvPicPr>
            <a:picLocks noChangeAspect="1"/>
          </p:cNvPicPr>
          <p:nvPr/>
        </p:nvPicPr>
        <p:blipFill>
          <a:blip r:embed="rId4"/>
          <a:stretch>
            <a:fillRect/>
          </a:stretch>
        </p:blipFill>
        <p:spPr>
          <a:xfrm>
            <a:off x="6644929" y="2689206"/>
            <a:ext cx="3481045" cy="2489175"/>
          </a:xfrm>
          <a:prstGeom prst="rect">
            <a:avLst/>
          </a:prstGeom>
        </p:spPr>
      </p:pic>
      <p:sp>
        <p:nvSpPr>
          <p:cNvPr id="13" name="Rectangle 12">
            <a:extLst>
              <a:ext uri="{FF2B5EF4-FFF2-40B4-BE49-F238E27FC236}">
                <a16:creationId xmlns:a16="http://schemas.microsoft.com/office/drawing/2014/main" id="{DEDA55EE-27F6-6727-D9F7-945B5C8BC4CF}"/>
              </a:ext>
            </a:extLst>
          </p:cNvPr>
          <p:cNvSpPr/>
          <p:nvPr/>
        </p:nvSpPr>
        <p:spPr>
          <a:xfrm>
            <a:off x="6577531" y="4341215"/>
            <a:ext cx="1478070" cy="2364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7349894-B3D5-7B5C-52B4-2361FC83550E}"/>
              </a:ext>
            </a:extLst>
          </p:cNvPr>
          <p:cNvPicPr>
            <a:picLocks noChangeAspect="1"/>
          </p:cNvPicPr>
          <p:nvPr/>
        </p:nvPicPr>
        <p:blipFill>
          <a:blip r:embed="rId5"/>
          <a:stretch>
            <a:fillRect/>
          </a:stretch>
        </p:blipFill>
        <p:spPr>
          <a:xfrm>
            <a:off x="3746565" y="3203931"/>
            <a:ext cx="825542" cy="139707"/>
          </a:xfrm>
          <a:prstGeom prst="rect">
            <a:avLst/>
          </a:prstGeom>
        </p:spPr>
      </p:pic>
      <p:pic>
        <p:nvPicPr>
          <p:cNvPr id="7" name="Picture 6">
            <a:extLst>
              <a:ext uri="{FF2B5EF4-FFF2-40B4-BE49-F238E27FC236}">
                <a16:creationId xmlns:a16="http://schemas.microsoft.com/office/drawing/2014/main" id="{DA3E03BA-EA98-1697-5E2E-D79F15B0AD88}"/>
              </a:ext>
            </a:extLst>
          </p:cNvPr>
          <p:cNvPicPr>
            <a:picLocks noChangeAspect="1"/>
          </p:cNvPicPr>
          <p:nvPr/>
        </p:nvPicPr>
        <p:blipFill>
          <a:blip r:embed="rId5"/>
          <a:stretch>
            <a:fillRect/>
          </a:stretch>
        </p:blipFill>
        <p:spPr>
          <a:xfrm>
            <a:off x="7117086" y="4111047"/>
            <a:ext cx="825542" cy="139707"/>
          </a:xfrm>
          <a:prstGeom prst="rect">
            <a:avLst/>
          </a:prstGeom>
        </p:spPr>
      </p:pic>
    </p:spTree>
    <p:extLst>
      <p:ext uri="{BB962C8B-B14F-4D97-AF65-F5344CB8AC3E}">
        <p14:creationId xmlns:p14="http://schemas.microsoft.com/office/powerpoint/2010/main" val="183201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DBA48-A7CA-E2ED-0AFA-906C78C57B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3AA099-4FDE-138C-613D-09C123A9B749}"/>
              </a:ext>
            </a:extLst>
          </p:cNvPr>
          <p:cNvSpPr/>
          <p:nvPr/>
        </p:nvSpPr>
        <p:spPr>
          <a:xfrm>
            <a:off x="659246" y="1363643"/>
            <a:ext cx="10873508" cy="3785652"/>
          </a:xfrm>
          <a:prstGeom prst="rect">
            <a:avLst/>
          </a:prstGeom>
        </p:spPr>
        <p:txBody>
          <a:bodyPr wrap="square">
            <a:spAutoFit/>
          </a:bodyPr>
          <a:lstStyle/>
          <a:p>
            <a:pPr marL="457200" indent="-457200" fontAlgn="base">
              <a:buFont typeface="Arial" panose="020B0604020202020204" pitchFamily="34" charset="0"/>
              <a:buChar char="•"/>
            </a:pPr>
            <a:r>
              <a:rPr lang="en-GB" sz="2000" dirty="0"/>
              <a:t>The link in the email ‘Activate your profile in account – </a:t>
            </a:r>
            <a:r>
              <a:rPr lang="en-GB" sz="2000" dirty="0" err="1"/>
              <a:t>sandwellmbc</a:t>
            </a:r>
            <a:r>
              <a:rPr lang="en-GB" sz="2000" dirty="0"/>
              <a:t>’ expires after 24 hours and you will get the message below. Please refer to Part 2 of the document ‘QRG_Logging_into_Fusion_Personal_Email_Address_User_Oct24_v1_Final (1)’ to reset your password</a:t>
            </a:r>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p:txBody>
      </p:sp>
      <p:pic>
        <p:nvPicPr>
          <p:cNvPr id="4" name="Picture 3">
            <a:extLst>
              <a:ext uri="{FF2B5EF4-FFF2-40B4-BE49-F238E27FC236}">
                <a16:creationId xmlns:a16="http://schemas.microsoft.com/office/drawing/2014/main" id="{CC444213-210A-2BC6-61AE-8D70420C5644}"/>
              </a:ext>
            </a:extLst>
          </p:cNvPr>
          <p:cNvPicPr>
            <a:picLocks noChangeAspect="1"/>
          </p:cNvPicPr>
          <p:nvPr/>
        </p:nvPicPr>
        <p:blipFill>
          <a:blip r:embed="rId3"/>
          <a:srcRect b="12148"/>
          <a:stretch>
            <a:fillRect/>
          </a:stretch>
        </p:blipFill>
        <p:spPr>
          <a:xfrm>
            <a:off x="3199558" y="2433174"/>
            <a:ext cx="6115364" cy="3648597"/>
          </a:xfrm>
          <a:prstGeom prst="rect">
            <a:avLst/>
          </a:prstGeom>
        </p:spPr>
      </p:pic>
      <p:sp>
        <p:nvSpPr>
          <p:cNvPr id="5" name="Title 1">
            <a:extLst>
              <a:ext uri="{FF2B5EF4-FFF2-40B4-BE49-F238E27FC236}">
                <a16:creationId xmlns:a16="http://schemas.microsoft.com/office/drawing/2014/main" id="{3EFDBDEA-28AF-DD5B-D91F-2BBA6E729EB1}"/>
              </a:ext>
            </a:extLst>
          </p:cNvPr>
          <p:cNvSpPr>
            <a:spLocks noGrp="1"/>
          </p:cNvSpPr>
          <p:nvPr>
            <p:ph type="title"/>
          </p:nvPr>
        </p:nvSpPr>
        <p:spPr>
          <a:xfrm>
            <a:off x="2576688" y="520197"/>
            <a:ext cx="10873509" cy="1325563"/>
          </a:xfrm>
        </p:spPr>
        <p:txBody>
          <a:bodyPr>
            <a:normAutofit fontScale="90000"/>
          </a:bodyPr>
          <a:lstStyle/>
          <a:p>
            <a:r>
              <a:rPr lang="en-GB" b="1" dirty="0">
                <a:solidFill>
                  <a:srgbClr val="0A4489"/>
                </a:solidFill>
                <a:latin typeface="Arial" panose="020B0604020202020204" pitchFamily="34" charset="0"/>
                <a:cs typeface="Arial" panose="020B0604020202020204" pitchFamily="34" charset="0"/>
              </a:rPr>
              <a:t> </a:t>
            </a:r>
            <a:br>
              <a:rPr lang="en-GB" b="1" dirty="0">
                <a:solidFill>
                  <a:srgbClr val="0A4489"/>
                </a:solidFill>
                <a:latin typeface="Arial" panose="020B0604020202020204" pitchFamily="34" charset="0"/>
                <a:cs typeface="Arial" panose="020B0604020202020204" pitchFamily="34" charset="0"/>
              </a:rPr>
            </a:br>
            <a:br>
              <a:rPr lang="en-GB" b="1" dirty="0">
                <a:solidFill>
                  <a:srgbClr val="0A4489"/>
                </a:solidFill>
                <a:latin typeface="Arial" panose="020B0604020202020204" pitchFamily="34" charset="0"/>
                <a:cs typeface="Arial" panose="020B0604020202020204" pitchFamily="34" charset="0"/>
              </a:rPr>
            </a:br>
            <a:br>
              <a:rPr lang="en-GB" b="1" dirty="0">
                <a:solidFill>
                  <a:srgbClr val="0A4489"/>
                </a:solidFill>
                <a:latin typeface="Arial" panose="020B0604020202020204" pitchFamily="34" charset="0"/>
                <a:cs typeface="Arial" panose="020B0604020202020204" pitchFamily="34" charset="0"/>
              </a:rPr>
            </a:br>
            <a:r>
              <a:rPr lang="en-GB" b="1" dirty="0">
                <a:solidFill>
                  <a:srgbClr val="0A4489"/>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036D778A-A321-A5F2-8495-281FCB3E2E81}"/>
              </a:ext>
            </a:extLst>
          </p:cNvPr>
          <p:cNvSpPr/>
          <p:nvPr/>
        </p:nvSpPr>
        <p:spPr>
          <a:xfrm>
            <a:off x="3597270" y="5032585"/>
            <a:ext cx="5319940" cy="9235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600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5DC1B-133C-12A7-23E9-01E8C697BE2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416D3D-DF30-2CEE-B45F-308034E97F57}"/>
              </a:ext>
            </a:extLst>
          </p:cNvPr>
          <p:cNvSpPr/>
          <p:nvPr/>
        </p:nvSpPr>
        <p:spPr>
          <a:xfrm>
            <a:off x="659246" y="1363643"/>
            <a:ext cx="10873508" cy="3785652"/>
          </a:xfrm>
          <a:prstGeom prst="rect">
            <a:avLst/>
          </a:prstGeom>
        </p:spPr>
        <p:txBody>
          <a:bodyPr wrap="square">
            <a:spAutoFit/>
          </a:bodyPr>
          <a:lstStyle/>
          <a:p>
            <a:pPr marL="457200" indent="-457200" fontAlgn="base">
              <a:buFont typeface="Arial" panose="020B0604020202020204" pitchFamily="34" charset="0"/>
              <a:buChar char="•"/>
            </a:pPr>
            <a:r>
              <a:rPr lang="en-GB" sz="2000" dirty="0"/>
              <a:t>If you receive a pop-up box asking for the Username and Password then click on the Cancel button. If this doesn’t resolve the issue then this means you may have entered an incorrect password too many times and your account is locked. You will need to reach out to </a:t>
            </a:r>
            <a:r>
              <a:rPr lang="en-GB" sz="2000" dirty="0">
                <a:hlinkClick r:id="rId3">
                  <a:extLst>
                    <a:ext uri="{A12FA001-AC4F-418D-AE19-62706E023703}">
                      <ahyp:hlinkClr xmlns:ahyp="http://schemas.microsoft.com/office/drawing/2018/hyperlinkcolor" val="tx"/>
                    </a:ext>
                  </a:extLst>
                </a:hlinkClick>
              </a:rPr>
              <a:t>admin_VSGT@sandwell.gov.uk</a:t>
            </a:r>
            <a:r>
              <a:rPr lang="en-GB" sz="2000" dirty="0"/>
              <a:t> to get your account unlocked.</a:t>
            </a:r>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a:p>
            <a:pPr marL="457200" indent="-457200" fontAlgn="base">
              <a:buFont typeface="Arial" panose="020B0604020202020204" pitchFamily="34" charset="0"/>
              <a:buChar char="•"/>
            </a:pPr>
            <a:endParaRPr lang="en-GB" sz="2000" dirty="0"/>
          </a:p>
        </p:txBody>
      </p:sp>
      <p:sp>
        <p:nvSpPr>
          <p:cNvPr id="5" name="Title 1">
            <a:extLst>
              <a:ext uri="{FF2B5EF4-FFF2-40B4-BE49-F238E27FC236}">
                <a16:creationId xmlns:a16="http://schemas.microsoft.com/office/drawing/2014/main" id="{CB08F239-513F-BF35-713D-83F48E4003BA}"/>
              </a:ext>
            </a:extLst>
          </p:cNvPr>
          <p:cNvSpPr>
            <a:spLocks noGrp="1"/>
          </p:cNvSpPr>
          <p:nvPr>
            <p:ph type="title"/>
          </p:nvPr>
        </p:nvSpPr>
        <p:spPr>
          <a:xfrm>
            <a:off x="2576688" y="520197"/>
            <a:ext cx="10873509" cy="1325563"/>
          </a:xfrm>
        </p:spPr>
        <p:txBody>
          <a:bodyPr>
            <a:normAutofit fontScale="90000"/>
          </a:bodyPr>
          <a:lstStyle/>
          <a:p>
            <a:r>
              <a:rPr lang="en-GB" b="1" dirty="0">
                <a:solidFill>
                  <a:srgbClr val="0A4489"/>
                </a:solidFill>
                <a:latin typeface="Arial" panose="020B0604020202020204" pitchFamily="34" charset="0"/>
                <a:cs typeface="Arial" panose="020B0604020202020204" pitchFamily="34" charset="0"/>
              </a:rPr>
              <a:t> </a:t>
            </a:r>
            <a:br>
              <a:rPr lang="en-GB" b="1" dirty="0">
                <a:solidFill>
                  <a:srgbClr val="0A4489"/>
                </a:solidFill>
                <a:latin typeface="Arial" panose="020B0604020202020204" pitchFamily="34" charset="0"/>
                <a:cs typeface="Arial" panose="020B0604020202020204" pitchFamily="34" charset="0"/>
              </a:rPr>
            </a:br>
            <a:br>
              <a:rPr lang="en-GB" b="1" dirty="0">
                <a:solidFill>
                  <a:srgbClr val="0A4489"/>
                </a:solidFill>
                <a:latin typeface="Arial" panose="020B0604020202020204" pitchFamily="34" charset="0"/>
                <a:cs typeface="Arial" panose="020B0604020202020204" pitchFamily="34" charset="0"/>
              </a:rPr>
            </a:br>
            <a:br>
              <a:rPr lang="en-GB" b="1" dirty="0">
                <a:solidFill>
                  <a:srgbClr val="0A4489"/>
                </a:solidFill>
                <a:latin typeface="Arial" panose="020B0604020202020204" pitchFamily="34" charset="0"/>
                <a:cs typeface="Arial" panose="020B0604020202020204" pitchFamily="34" charset="0"/>
              </a:rPr>
            </a:br>
            <a:r>
              <a:rPr lang="en-GB" b="1" dirty="0">
                <a:solidFill>
                  <a:srgbClr val="0A4489"/>
                </a:solidFill>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0B266D60-9ED0-74B2-28B6-80171F93BA2E}"/>
              </a:ext>
            </a:extLst>
          </p:cNvPr>
          <p:cNvPicPr>
            <a:picLocks noChangeAspect="1"/>
          </p:cNvPicPr>
          <p:nvPr/>
        </p:nvPicPr>
        <p:blipFill>
          <a:blip r:embed="rId4"/>
          <a:stretch>
            <a:fillRect/>
          </a:stretch>
        </p:blipFill>
        <p:spPr>
          <a:xfrm>
            <a:off x="3358705" y="2902837"/>
            <a:ext cx="5474589" cy="3292834"/>
          </a:xfrm>
          <a:prstGeom prst="rect">
            <a:avLst/>
          </a:prstGeom>
        </p:spPr>
      </p:pic>
      <p:sp>
        <p:nvSpPr>
          <p:cNvPr id="6" name="Rectangle 5">
            <a:extLst>
              <a:ext uri="{FF2B5EF4-FFF2-40B4-BE49-F238E27FC236}">
                <a16:creationId xmlns:a16="http://schemas.microsoft.com/office/drawing/2014/main" id="{36BDAB04-24FE-3FE2-510F-F678A6E8E8DD}"/>
              </a:ext>
            </a:extLst>
          </p:cNvPr>
          <p:cNvSpPr/>
          <p:nvPr/>
        </p:nvSpPr>
        <p:spPr>
          <a:xfrm>
            <a:off x="6569070" y="5494357"/>
            <a:ext cx="947298" cy="6061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551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02D0-DEC9-AF5D-A240-BDC96DBC3BA4}"/>
              </a:ext>
            </a:extLst>
          </p:cNvPr>
          <p:cNvSpPr>
            <a:spLocks noGrp="1"/>
          </p:cNvSpPr>
          <p:nvPr>
            <p:ph type="title"/>
          </p:nvPr>
        </p:nvSpPr>
        <p:spPr>
          <a:xfrm>
            <a:off x="417094" y="2837760"/>
            <a:ext cx="10873509" cy="1325563"/>
          </a:xfrm>
        </p:spPr>
        <p:txBody>
          <a:bodyPr/>
          <a:lstStyle/>
          <a:p>
            <a:r>
              <a:rPr lang="en-GB" dirty="0">
                <a:cs typeface="Arial"/>
              </a:rPr>
              <a:t>Thank You</a:t>
            </a:r>
            <a:endParaRPr lang="en-GB" dirty="0"/>
          </a:p>
        </p:txBody>
      </p:sp>
    </p:spTree>
    <p:extLst>
      <p:ext uri="{BB962C8B-B14F-4D97-AF65-F5344CB8AC3E}">
        <p14:creationId xmlns:p14="http://schemas.microsoft.com/office/powerpoint/2010/main" val="1206585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ndwell Oracle Fusion Slide Template" id="{A7EB6B3E-33C9-45F7-935D-8C7D4B3A85B3}" vid="{011A4A26-3403-42B6-8DFF-CBBEA5AFD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7AD06D7840C54F972F5729906056CB" ma:contentTypeVersion="8" ma:contentTypeDescription="Create a new document." ma:contentTypeScope="" ma:versionID="4a5c54c985ee93c88cb1175c4ccd53cb">
  <xsd:schema xmlns:xsd="http://www.w3.org/2001/XMLSchema" xmlns:xs="http://www.w3.org/2001/XMLSchema" xmlns:p="http://schemas.microsoft.com/office/2006/metadata/properties" xmlns:ns2="72c7fd62-85bf-429b-bb16-390e3c61ed61" targetNamespace="http://schemas.microsoft.com/office/2006/metadata/properties" ma:root="true" ma:fieldsID="6c94fdc2c4a6a619b32b89617eaf0b3c" ns2:_="">
    <xsd:import namespace="72c7fd62-85bf-429b-bb16-390e3c61ed6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7fd62-85bf-429b-bb16-390e3c61e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2c7fd62-85bf-429b-bb16-390e3c61ed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E012E7-AFDA-4891-B5C9-59ED0491A46E}"/>
</file>

<file path=customXml/itemProps2.xml><?xml version="1.0" encoding="utf-8"?>
<ds:datastoreItem xmlns:ds="http://schemas.openxmlformats.org/officeDocument/2006/customXml" ds:itemID="{93D84AEE-C1E2-4B65-9F3C-028A4218FC8A}">
  <ds:schemaRefs>
    <ds:schemaRef ds:uri="http://schemas.microsoft.com/office/2006/metadata/properties"/>
    <ds:schemaRef ds:uri="44573f55-29fc-4d3d-a3e1-b20746609408"/>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e3a07334-72f6-49db-be1d-66a60f162b36"/>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A59A4F5-7492-4922-ACA6-72349EFB45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Sandwell Oracle Fusion Slide Template</Template>
  <TotalTime>15685</TotalTime>
  <Words>335</Words>
  <Application>Microsoft Office PowerPoint</Application>
  <PresentationFormat>Widescreen</PresentationFormat>
  <Paragraphs>50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Who is this guide for?</vt:lpstr>
      <vt:lpstr>     </vt:lpstr>
      <vt:lpstr>     </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Shahab1 Anwar</cp:lastModifiedBy>
  <cp:revision>103</cp:revision>
  <dcterms:created xsi:type="dcterms:W3CDTF">2023-09-28T08:39:46Z</dcterms:created>
  <dcterms:modified xsi:type="dcterms:W3CDTF">2025-10-16T15:04:02Z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0x010100957AD06D7840C54F972F5729906056CB</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