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975" r:id="rId5"/>
    <p:sldId id="9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8259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16/04/2025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F6C1C-CA17-CB13-CE0E-1AA431D78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28CB37-8FE5-83DC-5518-049B61535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CC70E2-ADC7-33BA-58E7-B05BFE839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7CD91-5963-06AA-D3DB-9BEE6A4923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5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676543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effectLst/>
                <a:latin typeface="Arial" panose="020B0604020202020204" pitchFamily="34" charset="0"/>
              </a:rPr>
              <a:t>We received lovely feedback for one of our Social Worker’s from a resident in March: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I would like to take this opportunity in thanking you so much for all the support and compassion you have given me during your time as a Social Worker for Sandwell Social Services.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effectLst/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As you know from my personal lifestyle, I have faced many challenges due to my personal lifestyle , sexuality, and disabilities. Working with you finally gave me hope knowing that someone was ready to listen and actually understand how I’m feeling coming from an ethnic minority background.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2" y="1344269"/>
            <a:ext cx="6323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Case study: Social Worker feedback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40080" y="1956855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March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024DF3-010A-A2DE-D6C2-F9F9F93ED5B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366"/>
          <a:stretch/>
        </p:blipFill>
        <p:spPr>
          <a:xfrm>
            <a:off x="7420248" y="453629"/>
            <a:ext cx="4265004" cy="348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052212-4C6A-FDA6-215F-9BA7E5383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FFEAD48-BF42-307E-B90B-544009BCF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ECC77E0A-E63A-0264-6C04-28AEFFA17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F5E7D9-DDD4-8F41-E61E-2B72F8BE89D8}"/>
              </a:ext>
            </a:extLst>
          </p:cNvPr>
          <p:cNvSpPr txBox="1"/>
          <p:nvPr/>
        </p:nvSpPr>
        <p:spPr>
          <a:xfrm>
            <a:off x="640080" y="2706624"/>
            <a:ext cx="6319671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You always kept me informed and did what you said, without hesitation. Always remained professional, kind, compassionate caring which helped with my anxiety.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effectLst/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You will be a great loss </a:t>
            </a:r>
            <a:r>
              <a:rPr lang="en-GB" dirty="0">
                <a:latin typeface="Arial" panose="020B0604020202020204" pitchFamily="34" charset="0"/>
              </a:rPr>
              <a:t>t</a:t>
            </a:r>
            <a:r>
              <a:rPr lang="en-GB" dirty="0">
                <a:effectLst/>
                <a:latin typeface="Arial" panose="020B0604020202020204" pitchFamily="34" charset="0"/>
              </a:rPr>
              <a:t>o Sandwell Council and the workforce there and at the same time I’m sure you have also gained and have made amazing memories and experiences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effectLst/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You will honestly be an amazing asset to where your professional pathway takes you and I wish to once again give you a massive thank you from myself and my husband for everything you have done. Honestly, words can’t tell you just how much.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E522ED54-514E-26E8-B1AA-2A749F3CC6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465876F-5F81-768A-EF75-BB8E483E63F6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EC315C-1672-683B-6ABF-2B6C5BA44307}"/>
              </a:ext>
            </a:extLst>
          </p:cNvPr>
          <p:cNvSpPr txBox="1"/>
          <p:nvPr/>
        </p:nvSpPr>
        <p:spPr>
          <a:xfrm>
            <a:off x="632012" y="1344269"/>
            <a:ext cx="6323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Case study: Social Worker feedback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F4D2E5C7-CEC9-D7A1-9FCE-4D5295151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E90BE02-D488-32EE-5A0B-9C3387CDD1B8}"/>
              </a:ext>
            </a:extLst>
          </p:cNvPr>
          <p:cNvSpPr txBox="1"/>
          <p:nvPr/>
        </p:nvSpPr>
        <p:spPr>
          <a:xfrm>
            <a:off x="640080" y="1956855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March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DEDFF4-6125-F3E2-DEC5-D9D7E836C1E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366"/>
          <a:stretch/>
        </p:blipFill>
        <p:spPr>
          <a:xfrm>
            <a:off x="7420248" y="453629"/>
            <a:ext cx="4265004" cy="3483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7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227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29</cp:revision>
  <dcterms:created xsi:type="dcterms:W3CDTF">2023-06-16T13:36:05Z</dcterms:created>
  <dcterms:modified xsi:type="dcterms:W3CDTF">2025-04-16T09:01:41Z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