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975" r:id="rId5"/>
    <p:sldId id="97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70A99C-DEA7-7DBA-EC33-B116CDEA7B09}" name="Joanna Perry" initials="JP" userId="S::joanna_perry@sandwell.gov.uk::ab1a83fc-c49c-4706-aaff-2412438131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8259" autoAdjust="0"/>
  </p:normalViewPr>
  <p:slideViewPr>
    <p:cSldViewPr snapToGrid="0">
      <p:cViewPr varScale="1">
        <p:scale>
          <a:sx n="63" d="100"/>
          <a:sy n="63" d="100"/>
        </p:scale>
        <p:origin x="7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DA545-4483-4623-998E-58F2CDDCC831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F10ED-89CE-4A70-9D05-EC4C64EBB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692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F10ED-89CE-4A70-9D05-EC4C64EBBCA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695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F6C1C-CA17-CB13-CE0E-1AA431D78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28CB37-8FE5-83DC-5518-049B615359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CC70E2-ADC7-33BA-58E7-B05BFE839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7CD91-5963-06AA-D3DB-9BEE6A4923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F10ED-89CE-4A70-9D05-EC4C64EBBCA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452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3787-D351-61EF-5696-37933E55A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821038-99A6-2081-6E1E-12F328672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B3C74-5F3C-42F8-ED62-72263A8E4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19C5D-B3C6-CF9A-CB88-1D99E897D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FBC74-3CFC-6FC0-CD24-CEA33E525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5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AF089-D84F-14A7-DFFC-2F87D815B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700AF4-FDA9-81FC-C36A-EA0B5EC6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947A7-88CF-B3BD-0C34-D3625DF2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F4FA1-8607-7BE6-DB51-4437782CA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D19F6-8340-B52D-448C-234F383EB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1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B0AA0-475B-6FA0-8A4A-F208F4FC5B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A54D26-F4CA-29AC-ED6E-20A8ECDB9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EEBC0-E02C-6E82-7CAD-1F6542B2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32BEE-EAFF-9625-95EB-86555D8A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4847D-1679-F4FB-D635-1F011A26B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4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2474C-23CE-3883-7E2C-64C9E966C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8E21E-7D47-9F2E-DB8E-64E82AA79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1C010-35EE-3423-DBAA-52DE3A12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8B9F6-B5DF-A338-CF25-CEB9EC17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705BF-F05C-DF55-5AF1-0FFC8E82B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4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81B73-CF76-3C4E-A38E-EB5CB9B4C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AB52-43A0-5C27-A9E9-51D9F40C1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F9A5F-5890-534A-2CEA-012C8A09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EB912-87F8-25B3-BE54-32D1CF5C7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9C1DB-CB23-7455-6A7A-4605AA5C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6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11C8A-8CAB-415C-D016-CB7D6B22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76D5-F8F9-06D2-D265-7C828F1EC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513A1-184D-7ACC-FC29-371DBE3FE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DCB8C-DEF8-60F2-3352-8F6841561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01919-7B8C-B6AF-1934-B2E026BC0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2B0B8-A1B8-E9B1-DF0E-8A177EE79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79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600EB-C721-A696-2E29-C6AB57347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ABC86-D210-D6CB-F3CB-B9C275A8B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B8BC3-ABD9-70C1-0DB9-D7A08F204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8B9570-5A93-CC8E-6718-32B051241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B4D6C-3CE1-0124-517F-CE508CD4D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49D883-05FF-D3F2-7390-9E385A5EC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0A68E4-2997-035C-9B33-1CE1EB900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C95D7C-A279-FA4A-DE5F-622ABB22D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5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B9342-C4A8-9708-27ED-79D8774E8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53B47C-8359-7754-16A1-24F550F37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49B39-AAEA-3FC0-943F-47D2D3637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ED0BCE-A209-D7DC-0622-2FC89BB10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2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5A1FDB-0DF7-B089-26E7-264192800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E5F9C-D27B-4D71-E0CA-18B0BDF1F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7C13B-B79A-CAC1-FC44-6220CA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1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FA070-BEED-5024-FE95-0B88022D2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8FCD7-1190-35CA-9D37-C827E6043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9DF0F-96FC-BD7D-21D1-74593A071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98508-A56E-0C29-6D2B-E301E4723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6B67F-095B-DA9F-D7C2-EEE2BAFFD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63397-1D36-E013-364B-2338C544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1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9476A-D11B-1C1D-003B-2AAE2349B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179C1F-6F44-5614-097E-42D32A600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F10E2-04D5-E041-5D0E-64F6AC05E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A5A88-A590-C82A-A062-2D95EF8D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EBAEC-B0A7-7D17-98EA-150DE3D4D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E6CF5-C18F-1BAC-707A-5AA4253B6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B6B9BB-C98B-870C-869B-4FBDCDD13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9D916-B42D-48AB-6EE9-EE8D1BBA7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7762A-7339-442E-8D3B-87CD1E732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CD8A4-5763-744F-8237-0713D99C0492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43217-FCB7-D8AA-3D61-FFC856021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9BB87-7865-7315-FBD4-A7FD9F263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DEF70-8812-0047-F5EC-4C1A4AB65656}"/>
              </a:ext>
            </a:extLst>
          </p:cNvPr>
          <p:cNvSpPr txBox="1"/>
          <p:nvPr/>
        </p:nvSpPr>
        <p:spPr>
          <a:xfrm>
            <a:off x="640080" y="2706624"/>
            <a:ext cx="6676543" cy="348386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effectLst/>
                <a:latin typeface="Arial" panose="020B0604020202020204" pitchFamily="34" charset="0"/>
              </a:rPr>
              <a:t>We received lovely feedback for one of our Social Worker’s from a resident in March: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I would like to take this opportunity in thanking you so much for all the support and compassion you have given me during your time as a Social Worker for Sandwell Social Services.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dirty="0">
              <a:effectLst/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As you know from my personal lifestyle, I have faced many challenges due to my personal lifestyle , sexuality, and disabilities. Working with you finally gave me hope knowing that someone was ready to listen and actually understand how I’m feeling coming from an ethnic minority background.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89C9BB8-E956-4295-991B-70BF674FBF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799"/>
          <a:stretch>
            <a:fillRect/>
          </a:stretch>
        </p:blipFill>
        <p:spPr>
          <a:xfrm>
            <a:off x="7316623" y="5020888"/>
            <a:ext cx="4561126" cy="8948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018737-9A43-449F-BB30-8FCF9C5CFB01}"/>
              </a:ext>
            </a:extLst>
          </p:cNvPr>
          <p:cNvSpPr/>
          <p:nvPr/>
        </p:nvSpPr>
        <p:spPr>
          <a:xfrm>
            <a:off x="3135086" y="3244334"/>
            <a:ext cx="3079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/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9E706E-0AFA-8816-A48F-6811CDCB201D}"/>
              </a:ext>
            </a:extLst>
          </p:cNvPr>
          <p:cNvSpPr txBox="1"/>
          <p:nvPr/>
        </p:nvSpPr>
        <p:spPr>
          <a:xfrm>
            <a:off x="632012" y="1344269"/>
            <a:ext cx="6323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Case study: Social Worker feedback</a:t>
            </a: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3B3B6AA1-3175-B447-6BD1-2698D2CEE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46" y="453629"/>
            <a:ext cx="2242621" cy="598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FD53A0-48EA-2347-134A-69F37566A8F9}"/>
              </a:ext>
            </a:extLst>
          </p:cNvPr>
          <p:cNvSpPr txBox="1"/>
          <p:nvPr/>
        </p:nvSpPr>
        <p:spPr>
          <a:xfrm>
            <a:off x="640080" y="1956855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March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024DF3-010A-A2DE-D6C2-F9F9F93ED5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366"/>
          <a:stretch/>
        </p:blipFill>
        <p:spPr>
          <a:xfrm>
            <a:off x="7420248" y="453629"/>
            <a:ext cx="4265004" cy="348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10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52212-4C6A-FDA6-215F-9BA7E5383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FFEAD48-BF42-307E-B90B-544009BCF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ECC77E0A-E63A-0264-6C04-28AEFFA17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F5E7D9-DDD4-8F41-E61E-2B72F8BE89D8}"/>
              </a:ext>
            </a:extLst>
          </p:cNvPr>
          <p:cNvSpPr txBox="1"/>
          <p:nvPr/>
        </p:nvSpPr>
        <p:spPr>
          <a:xfrm>
            <a:off x="640080" y="2706624"/>
            <a:ext cx="6319671" cy="348386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You always kept me informed and did what you said, without hesitation. Always remained professional, kind, compassionate caring which helped with my anxiety.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dirty="0">
              <a:effectLst/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You will be a great loss </a:t>
            </a:r>
            <a:r>
              <a:rPr lang="en-GB" dirty="0">
                <a:latin typeface="Arial" panose="020B0604020202020204" pitchFamily="34" charset="0"/>
              </a:rPr>
              <a:t>t</a:t>
            </a:r>
            <a:r>
              <a:rPr lang="en-GB" dirty="0">
                <a:effectLst/>
                <a:latin typeface="Arial" panose="020B0604020202020204" pitchFamily="34" charset="0"/>
              </a:rPr>
              <a:t>o Sandwell Council and the workforce there and at the same time I’m sure you have also gained and have made amazing memories and experiences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dirty="0">
              <a:effectLst/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You will honestly be an amazing asset to where your professional pathway takes you and I wish to once again give you a massive thank you from myself and my husband for everything you have done. Honestly, words can’t tell you just how much.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E522ED54-514E-26E8-B1AA-2A749F3CC6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799"/>
          <a:stretch>
            <a:fillRect/>
          </a:stretch>
        </p:blipFill>
        <p:spPr>
          <a:xfrm>
            <a:off x="7316623" y="5020888"/>
            <a:ext cx="4561126" cy="8948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465876F-5F81-768A-EF75-BB8E483E63F6}"/>
              </a:ext>
            </a:extLst>
          </p:cNvPr>
          <p:cNvSpPr/>
          <p:nvPr/>
        </p:nvSpPr>
        <p:spPr>
          <a:xfrm>
            <a:off x="3135086" y="3244334"/>
            <a:ext cx="3079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/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EC315C-1672-683B-6ABF-2B6C5BA44307}"/>
              </a:ext>
            </a:extLst>
          </p:cNvPr>
          <p:cNvSpPr txBox="1"/>
          <p:nvPr/>
        </p:nvSpPr>
        <p:spPr>
          <a:xfrm>
            <a:off x="632012" y="1344269"/>
            <a:ext cx="6323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Case study: Social Worker feedback</a:t>
            </a: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F4D2E5C7-CEC9-D7A1-9FCE-4D5295151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46" y="453629"/>
            <a:ext cx="2242621" cy="598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E90BE02-D488-32EE-5A0B-9C3387CDD1B8}"/>
              </a:ext>
            </a:extLst>
          </p:cNvPr>
          <p:cNvSpPr txBox="1"/>
          <p:nvPr/>
        </p:nvSpPr>
        <p:spPr>
          <a:xfrm>
            <a:off x="640080" y="1956855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March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EDFF4-6125-F3E2-DEC5-D9D7E836C1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366"/>
          <a:stretch/>
        </p:blipFill>
        <p:spPr>
          <a:xfrm>
            <a:off x="7420248" y="453629"/>
            <a:ext cx="4265004" cy="348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75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223416d-15a6-4e1c-bd30-51c1452e0ba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0035503027E4BA87A3B67CC0340A0" ma:contentTypeVersion="17" ma:contentTypeDescription="Create a new document." ma:contentTypeScope="" ma:versionID="4d0c991bce5f4c6142ff28a6fe5113ed">
  <xsd:schema xmlns:xsd="http://www.w3.org/2001/XMLSchema" xmlns:xs="http://www.w3.org/2001/XMLSchema" xmlns:p="http://schemas.microsoft.com/office/2006/metadata/properties" xmlns:ns3="b223416d-15a6-4e1c-bd30-51c1452e0ba0" xmlns:ns4="c5815f3a-a50e-4f59-a07a-a47014ccf02f" targetNamespace="http://schemas.microsoft.com/office/2006/metadata/properties" ma:root="true" ma:fieldsID="5fb2a463d125a94197d1c9d879c6a4a5" ns3:_="" ns4:_="">
    <xsd:import namespace="b223416d-15a6-4e1c-bd30-51c1452e0ba0"/>
    <xsd:import namespace="c5815f3a-a50e-4f59-a07a-a47014ccf02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23416d-15a6-4e1c-bd30-51c1452e0b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15f3a-a50e-4f59-a07a-a47014ccf02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1319EF-0413-446C-9105-C8AE057F2A13}">
  <ds:schemaRefs>
    <ds:schemaRef ds:uri="http://schemas.microsoft.com/office/2006/documentManagement/types"/>
    <ds:schemaRef ds:uri="c5815f3a-a50e-4f59-a07a-a47014ccf02f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dcmitype/"/>
    <ds:schemaRef ds:uri="b223416d-15a6-4e1c-bd30-51c1452e0ba0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781074F-84D3-4A8E-A261-0685A250C2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C23CC6-5D4E-4802-A1A7-76CFFBA45C1A}">
  <ds:schemaRefs>
    <ds:schemaRef ds:uri="b223416d-15a6-4e1c-bd30-51c1452e0ba0"/>
    <ds:schemaRef ds:uri="c5815f3a-a50e-4f59-a07a-a47014ccf0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1043</TotalTime>
  <Words>227</Words>
  <Application>Microsoft Office PowerPoint</Application>
  <PresentationFormat>Widescreen</PresentationFormat>
  <Paragraphs>18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Greger</dc:creator>
  <cp:lastModifiedBy>Brodie Rolfe</cp:lastModifiedBy>
  <cp:revision>29</cp:revision>
  <dcterms:created xsi:type="dcterms:W3CDTF">2023-06-16T13:36:05Z</dcterms:created>
  <dcterms:modified xsi:type="dcterms:W3CDTF">2025-04-16T09:01:41Z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0x0101000C90035503027E4BA87A3B67CC0340A0</vt:lpwstr>
  </property>
</Properties>
</file>